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 id="2147483676" r:id="rId2"/>
  </p:sldMasterIdLst>
  <p:notesMasterIdLst>
    <p:notesMasterId r:id="rId33"/>
  </p:notesMasterIdLst>
  <p:handoutMasterIdLst>
    <p:handoutMasterId r:id="rId34"/>
  </p:handoutMasterIdLst>
  <p:sldIdLst>
    <p:sldId id="256" r:id="rId3"/>
    <p:sldId id="307" r:id="rId4"/>
    <p:sldId id="259" r:id="rId5"/>
    <p:sldId id="281" r:id="rId6"/>
    <p:sldId id="312" r:id="rId7"/>
    <p:sldId id="311" r:id="rId8"/>
    <p:sldId id="258" r:id="rId9"/>
    <p:sldId id="310" r:id="rId10"/>
    <p:sldId id="509" r:id="rId11"/>
    <p:sldId id="515" r:id="rId12"/>
    <p:sldId id="295" r:id="rId13"/>
    <p:sldId id="315" r:id="rId14"/>
    <p:sldId id="505" r:id="rId15"/>
    <p:sldId id="514" r:id="rId16"/>
    <p:sldId id="260" r:id="rId17"/>
    <p:sldId id="257" r:id="rId18"/>
    <p:sldId id="283" r:id="rId19"/>
    <p:sldId id="305" r:id="rId20"/>
    <p:sldId id="272" r:id="rId21"/>
    <p:sldId id="294" r:id="rId22"/>
    <p:sldId id="298" r:id="rId23"/>
    <p:sldId id="280" r:id="rId24"/>
    <p:sldId id="314" r:id="rId25"/>
    <p:sldId id="508" r:id="rId26"/>
    <p:sldId id="511" r:id="rId27"/>
    <p:sldId id="297" r:id="rId28"/>
    <p:sldId id="516" r:id="rId29"/>
    <p:sldId id="504" r:id="rId30"/>
    <p:sldId id="264" r:id="rId31"/>
    <p:sldId id="270" r:id="rId32"/>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3024">
          <p15:clr>
            <a:srgbClr val="A4A3A4"/>
          </p15:clr>
        </p15:guide>
        <p15:guide id="2" pos="40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7973"/>
    <p:restoredTop sz="88153"/>
  </p:normalViewPr>
  <p:slideViewPr>
    <p:cSldViewPr>
      <p:cViewPr varScale="1">
        <p:scale>
          <a:sx n="126" d="100"/>
          <a:sy n="126" d="100"/>
        </p:scale>
        <p:origin x="192" y="240"/>
      </p:cViewPr>
      <p:guideLst>
        <p:guide orient="horz" pos="3024"/>
        <p:guide pos="403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7E36D79-4C3F-1F40-A852-E7347A1147AB}"/>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154148FE-3ACA-E547-935E-CAF040B21EF2}"/>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128"/>
              </a:defRPr>
            </a:lvl1pPr>
          </a:lstStyle>
          <a:p>
            <a:pPr>
              <a:defRPr/>
            </a:pPr>
            <a:fld id="{9ACD9568-A1A2-0841-B099-7AD30C1F0E08}" type="datetimeFigureOut">
              <a:rPr lang="en-US" altLang="x-none"/>
              <a:pPr>
                <a:defRPr/>
              </a:pPr>
              <a:t>8/19/24</a:t>
            </a:fld>
            <a:endParaRPr lang="en-US" altLang="x-none"/>
          </a:p>
        </p:txBody>
      </p:sp>
      <p:sp>
        <p:nvSpPr>
          <p:cNvPr id="4" name="Footer Placeholder 3">
            <a:extLst>
              <a:ext uri="{FF2B5EF4-FFF2-40B4-BE49-F238E27FC236}">
                <a16:creationId xmlns:a16="http://schemas.microsoft.com/office/drawing/2014/main" id="{809C4BA8-C3C7-4C4F-BF34-02B0327C7193}"/>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atin typeface="Arial" charset="0"/>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04C99D6F-E33F-2648-ABE8-F23F0FE7CA97}"/>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charset="0"/>
                <a:ea typeface="ＭＳ Ｐゴシック" charset="-128"/>
              </a:defRPr>
            </a:lvl1pPr>
          </a:lstStyle>
          <a:p>
            <a:pPr>
              <a:defRPr/>
            </a:pPr>
            <a:fld id="{0CA8B755-513D-4A46-9D2C-60F54617FC30}" type="slidenum">
              <a:rPr lang="en-US" altLang="x-none"/>
              <a:pPr>
                <a:defRPr/>
              </a:pPr>
              <a:t>‹#›</a:t>
            </a:fld>
            <a:endParaRPr lang="en-US" altLang="x-non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450267FE-C987-6B4A-8BA5-759E3F7D72C1}"/>
              </a:ext>
            </a:extLst>
          </p:cNvPr>
          <p:cNvSpPr>
            <a:spLocks noGrp="1" noChangeArrowheads="1"/>
          </p:cNvSpPr>
          <p:nvPr>
            <p:ph type="hdr" sz="quarter"/>
          </p:nvPr>
        </p:nvSpPr>
        <p:spPr bwMode="auto">
          <a:xfrm>
            <a:off x="0" y="0"/>
            <a:ext cx="2971800" cy="457200"/>
          </a:xfrm>
          <a:prstGeom prst="rect">
            <a:avLst/>
          </a:prstGeom>
          <a:noFill/>
          <a:ln>
            <a:noFill/>
          </a:ln>
          <a:extLst>
            <a:ext uri="{FAA26D3D-D897-4be2-8F04-BA451C77F1D7}"/>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3075" name="Rectangle 3">
            <a:extLst>
              <a:ext uri="{FF2B5EF4-FFF2-40B4-BE49-F238E27FC236}">
                <a16:creationId xmlns:a16="http://schemas.microsoft.com/office/drawing/2014/main" id="{C18DB2A0-6CCE-2645-A521-495290A79FFD}"/>
              </a:ext>
            </a:extLst>
          </p:cNvPr>
          <p:cNvSpPr>
            <a:spLocks noGrp="1" noChangeArrowheads="1"/>
          </p:cNvSpPr>
          <p:nvPr>
            <p:ph type="dt" idx="1"/>
          </p:nvPr>
        </p:nvSpPr>
        <p:spPr bwMode="auto">
          <a:xfrm>
            <a:off x="3886200" y="0"/>
            <a:ext cx="2971800" cy="457200"/>
          </a:xfrm>
          <a:prstGeom prst="rect">
            <a:avLst/>
          </a:prstGeom>
          <a:noFill/>
          <a:ln>
            <a:noFill/>
          </a:ln>
          <a:extLst>
            <a:ext uri="{FAA26D3D-D897-4be2-8F04-BA451C77F1D7}"/>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0"/>
                <a:cs typeface="ＭＳ Ｐゴシック" charset="0"/>
              </a:defRPr>
            </a:lvl1pPr>
          </a:lstStyle>
          <a:p>
            <a:pPr>
              <a:defRPr/>
            </a:pPr>
            <a:endParaRPr lang="en-US"/>
          </a:p>
        </p:txBody>
      </p:sp>
      <p:sp>
        <p:nvSpPr>
          <p:cNvPr id="2052" name="Rectangle 4">
            <a:extLst>
              <a:ext uri="{FF2B5EF4-FFF2-40B4-BE49-F238E27FC236}">
                <a16:creationId xmlns:a16="http://schemas.microsoft.com/office/drawing/2014/main" id="{88B21317-1362-D644-BD57-D45375A4EF0C}"/>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2C78A2D0-2126-044B-B92E-4ED40136EFB4}"/>
              </a:ext>
            </a:extLst>
          </p:cNvPr>
          <p:cNvSpPr>
            <a:spLocks noGrp="1" noChangeArrowheads="1"/>
          </p:cNvSpPr>
          <p:nvPr>
            <p:ph type="body" sz="quarter" idx="3"/>
          </p:nvPr>
        </p:nvSpPr>
        <p:spPr bwMode="auto">
          <a:xfrm>
            <a:off x="914400" y="4343400"/>
            <a:ext cx="5029200" cy="4114800"/>
          </a:xfrm>
          <a:prstGeom prst="rect">
            <a:avLst/>
          </a:prstGeom>
          <a:noFill/>
          <a:ln>
            <a:noFill/>
          </a:ln>
          <a:extLst>
            <a:ext uri="{FAA26D3D-D897-4be2-8F04-BA451C77F1D7}"/>
            <a:ext uri="{909E8E84-426E-40dd-AFC4-6F175D3DCCD1}"/>
            <a:ext uri="{91240B29-F687-4f45-9708-019B960494DF}"/>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DD7D134B-0398-0443-A0BD-0A25C0F92255}"/>
              </a:ext>
            </a:extLst>
          </p:cNvPr>
          <p:cNvSpPr>
            <a:spLocks noGrp="1" noChangeArrowheads="1"/>
          </p:cNvSpPr>
          <p:nvPr>
            <p:ph type="ftr" sz="quarter" idx="4"/>
          </p:nvPr>
        </p:nvSpPr>
        <p:spPr bwMode="auto">
          <a:xfrm>
            <a:off x="0" y="8686800"/>
            <a:ext cx="2971800" cy="457200"/>
          </a:xfrm>
          <a:prstGeom prst="rect">
            <a:avLst/>
          </a:prstGeom>
          <a:noFill/>
          <a:ln>
            <a:noFill/>
          </a:ln>
          <a:extLst>
            <a:ext uri="{FAA26D3D-D897-4be2-8F04-BA451C77F1D7}"/>
            <a:ext uri="{909E8E84-426E-40dd-AFC4-6F175D3DCCD1}"/>
            <a:ext uri="{91240B29-F687-4f45-9708-019B960494DF}"/>
          </a:extLst>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3079" name="Rectangle 7">
            <a:extLst>
              <a:ext uri="{FF2B5EF4-FFF2-40B4-BE49-F238E27FC236}">
                <a16:creationId xmlns:a16="http://schemas.microsoft.com/office/drawing/2014/main" id="{7DF37555-23FC-1D45-8C3A-5190F9F4C5E4}"/>
              </a:ext>
            </a:extLst>
          </p:cNvPr>
          <p:cNvSpPr>
            <a:spLocks noGrp="1" noChangeArrowheads="1"/>
          </p:cNvSpPr>
          <p:nvPr>
            <p:ph type="sldNum" sz="quarter" idx="5"/>
          </p:nvPr>
        </p:nvSpPr>
        <p:spPr bwMode="auto">
          <a:xfrm>
            <a:off x="3886200" y="8686800"/>
            <a:ext cx="2971800" cy="457200"/>
          </a:xfrm>
          <a:prstGeom prst="rect">
            <a:avLst/>
          </a:prstGeom>
          <a:noFill/>
          <a:ln>
            <a:noFill/>
          </a:ln>
          <a:extLst>
            <a:ext uri="{FAA26D3D-D897-4be2-8F04-BA451C77F1D7}"/>
            <a:ext uri="{909E8E84-426E-40dd-AFC4-6F175D3DCCD1}"/>
            <a:ext uri="{91240B29-F687-4f45-9708-019B960494DF}"/>
          </a:extLst>
        </p:spPr>
        <p:txBody>
          <a:bodyPr vert="horz" wrap="square" lIns="91440" tIns="45720" rIns="91440" bIns="45720" numCol="1" anchor="b" anchorCtr="0" compatLnSpc="1">
            <a:prstTxWarp prst="textNoShape">
              <a:avLst/>
            </a:prstTxWarp>
          </a:bodyPr>
          <a:lstStyle>
            <a:lvl1pPr algn="r">
              <a:defRPr sz="1200">
                <a:latin typeface="Arial" charset="0"/>
                <a:ea typeface="ＭＳ Ｐゴシック" charset="-128"/>
              </a:defRPr>
            </a:lvl1pPr>
          </a:lstStyle>
          <a:p>
            <a:pPr>
              <a:defRPr/>
            </a:pPr>
            <a:fld id="{E6D3728C-3B12-0A44-83E7-6E51425294D5}" type="slidenum">
              <a:rPr lang="en-US" altLang="x-none"/>
              <a:pPr>
                <a:defRPr/>
              </a:pPr>
              <a:t>‹#›</a:t>
            </a:fld>
            <a:endParaRPr lang="en-US" altLang="x-non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78E73687-ABD8-D84F-9B40-D5601634B62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3001E91-D03C-2140-BFD3-5D02E9C7341F}" type="slidenum">
              <a:rPr lang="en-US" altLang="en-US" sz="1200" smtClean="0"/>
              <a:pPr/>
              <a:t>1</a:t>
            </a:fld>
            <a:endParaRPr lang="en-US" altLang="en-US" sz="1200"/>
          </a:p>
        </p:txBody>
      </p:sp>
      <p:sp>
        <p:nvSpPr>
          <p:cNvPr id="5123" name="Rectangle 2">
            <a:extLst>
              <a:ext uri="{FF2B5EF4-FFF2-40B4-BE49-F238E27FC236}">
                <a16:creationId xmlns:a16="http://schemas.microsoft.com/office/drawing/2014/main" id="{D1BFB14B-BCEF-B841-905C-61DA655D4E32}"/>
              </a:ext>
            </a:extLst>
          </p:cNvPr>
          <p:cNvSpPr>
            <a:spLocks noGrp="1" noRot="1" noChangeAspect="1" noChangeArrowheads="1" noTextEdit="1"/>
          </p:cNvSpPr>
          <p:nvPr>
            <p:ph type="sldImg"/>
          </p:nvPr>
        </p:nvSpPr>
        <p:spPr>
          <a:ln/>
        </p:spPr>
      </p:sp>
      <p:sp>
        <p:nvSpPr>
          <p:cNvPr id="5124" name="Rectangle 3">
            <a:extLst>
              <a:ext uri="{FF2B5EF4-FFF2-40B4-BE49-F238E27FC236}">
                <a16:creationId xmlns:a16="http://schemas.microsoft.com/office/drawing/2014/main" id="{F6A7F035-7E67-F742-8C9C-B214CD03109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B94E066E-9044-F146-BAFF-5AF68686AED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7EB4A61-EBB7-B941-8DA0-5F891CCD153A}" type="slidenum">
              <a:rPr lang="en-US" altLang="en-US" sz="1200" smtClean="0"/>
              <a:pPr/>
              <a:t>29</a:t>
            </a:fld>
            <a:endParaRPr lang="en-US" altLang="en-US" sz="1200"/>
          </a:p>
        </p:txBody>
      </p:sp>
      <p:sp>
        <p:nvSpPr>
          <p:cNvPr id="33795" name="Rectangle 2">
            <a:extLst>
              <a:ext uri="{FF2B5EF4-FFF2-40B4-BE49-F238E27FC236}">
                <a16:creationId xmlns:a16="http://schemas.microsoft.com/office/drawing/2014/main" id="{CBD3A609-AD24-E240-9866-20FEDA1CF975}"/>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B6AA06D2-0B50-224E-AF36-104498BB65E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2266843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74CAE183-BE5F-5C4D-944E-56EEDCAAFFC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883AA14-D812-C144-BE70-587B6B2F5CB1}" type="slidenum">
              <a:rPr lang="en-US" altLang="en-US" sz="1200" smtClean="0"/>
              <a:pPr/>
              <a:t>30</a:t>
            </a:fld>
            <a:endParaRPr lang="en-US" altLang="en-US" sz="1200"/>
          </a:p>
        </p:txBody>
      </p:sp>
      <p:sp>
        <p:nvSpPr>
          <p:cNvPr id="44035" name="Rectangle 2">
            <a:extLst>
              <a:ext uri="{FF2B5EF4-FFF2-40B4-BE49-F238E27FC236}">
                <a16:creationId xmlns:a16="http://schemas.microsoft.com/office/drawing/2014/main" id="{1FF4225F-F242-2245-8DF2-33316D5F4344}"/>
              </a:ext>
            </a:extLst>
          </p:cNvPr>
          <p:cNvSpPr>
            <a:spLocks noGrp="1" noRot="1" noChangeAspect="1" noChangeArrowheads="1" noTextEdit="1"/>
          </p:cNvSpPr>
          <p:nvPr>
            <p:ph type="sldImg"/>
          </p:nvPr>
        </p:nvSpPr>
        <p:spPr>
          <a:ln/>
        </p:spPr>
      </p:sp>
      <p:sp>
        <p:nvSpPr>
          <p:cNvPr id="44036" name="Rectangle 3">
            <a:extLst>
              <a:ext uri="{FF2B5EF4-FFF2-40B4-BE49-F238E27FC236}">
                <a16:creationId xmlns:a16="http://schemas.microsoft.com/office/drawing/2014/main" id="{49AD4DDC-F489-A947-B7AE-7BE5698F147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623615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9BB41FD2-55F1-464F-90AC-3A6A6F05C59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FFF5AD4-55CA-5B4F-9A73-9EC92A2A4DB9}" type="slidenum">
              <a:rPr lang="en-US" altLang="en-US" sz="1200" smtClean="0"/>
              <a:pPr/>
              <a:t>3</a:t>
            </a:fld>
            <a:endParaRPr lang="en-US" altLang="en-US" sz="1200"/>
          </a:p>
        </p:txBody>
      </p:sp>
      <p:sp>
        <p:nvSpPr>
          <p:cNvPr id="13315" name="Rectangle 2">
            <a:extLst>
              <a:ext uri="{FF2B5EF4-FFF2-40B4-BE49-F238E27FC236}">
                <a16:creationId xmlns:a16="http://schemas.microsoft.com/office/drawing/2014/main" id="{9D7EC5C2-E9AD-9044-AE5E-CB843896E013}"/>
              </a:ext>
            </a:extLst>
          </p:cNvPr>
          <p:cNvSpPr>
            <a:spLocks noGrp="1" noRot="1" noChangeAspect="1" noChangeArrowheads="1" noTextEdit="1"/>
          </p:cNvSpPr>
          <p:nvPr>
            <p:ph type="sldImg"/>
          </p:nvPr>
        </p:nvSpPr>
        <p:spPr>
          <a:ln/>
        </p:spPr>
      </p:sp>
      <p:sp>
        <p:nvSpPr>
          <p:cNvPr id="13316" name="Rectangle 3">
            <a:extLst>
              <a:ext uri="{FF2B5EF4-FFF2-40B4-BE49-F238E27FC236}">
                <a16:creationId xmlns:a16="http://schemas.microsoft.com/office/drawing/2014/main" id="{034564CB-0FC3-1E46-96EC-E706D0DC3F0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D3728C-3B12-0A44-83E7-6E51425294D5}" type="slidenum">
              <a:rPr lang="en-US" altLang="x-none" smtClean="0"/>
              <a:pPr>
                <a:defRPr/>
              </a:pPr>
              <a:t>6</a:t>
            </a:fld>
            <a:endParaRPr lang="en-US" altLang="x-none"/>
          </a:p>
        </p:txBody>
      </p:sp>
    </p:spTree>
    <p:extLst>
      <p:ext uri="{BB962C8B-B14F-4D97-AF65-F5344CB8AC3E}">
        <p14:creationId xmlns:p14="http://schemas.microsoft.com/office/powerpoint/2010/main" val="2773169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D3728C-3B12-0A44-83E7-6E51425294D5}" type="slidenum">
              <a:rPr lang="en-US" altLang="x-none" smtClean="0"/>
              <a:pPr>
                <a:defRPr/>
              </a:pPr>
              <a:t>7</a:t>
            </a:fld>
            <a:endParaRPr lang="en-US" altLang="x-none"/>
          </a:p>
        </p:txBody>
      </p:sp>
    </p:spTree>
    <p:extLst>
      <p:ext uri="{BB962C8B-B14F-4D97-AF65-F5344CB8AC3E}">
        <p14:creationId xmlns:p14="http://schemas.microsoft.com/office/powerpoint/2010/main" val="4181633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a:extLst>
              <a:ext uri="{FF2B5EF4-FFF2-40B4-BE49-F238E27FC236}">
                <a16:creationId xmlns:a16="http://schemas.microsoft.com/office/drawing/2014/main" id="{03D6A60E-0682-4E47-A1B2-033F103CDC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Verdana" panose="020B0604030504040204" pitchFamily="34" charset="0"/>
              </a:defRPr>
            </a:lvl1pPr>
            <a:lvl2pPr marL="755650" indent="-290513">
              <a:spcBef>
                <a:spcPct val="30000"/>
              </a:spcBef>
              <a:defRPr sz="1200">
                <a:solidFill>
                  <a:schemeClr val="tx1"/>
                </a:solidFill>
                <a:latin typeface="Verdana" panose="020B0604030504040204" pitchFamily="34" charset="0"/>
              </a:defRPr>
            </a:lvl2pPr>
            <a:lvl3pPr marL="1163638" indent="-231775">
              <a:spcBef>
                <a:spcPct val="30000"/>
              </a:spcBef>
              <a:defRPr sz="1200">
                <a:solidFill>
                  <a:schemeClr val="tx1"/>
                </a:solidFill>
                <a:latin typeface="Verdana" panose="020B0604030504040204" pitchFamily="34" charset="0"/>
              </a:defRPr>
            </a:lvl3pPr>
            <a:lvl4pPr marL="1630363" indent="-231775">
              <a:spcBef>
                <a:spcPct val="30000"/>
              </a:spcBef>
              <a:defRPr sz="1200">
                <a:solidFill>
                  <a:schemeClr val="tx1"/>
                </a:solidFill>
                <a:latin typeface="Verdana" panose="020B0604030504040204" pitchFamily="34" charset="0"/>
              </a:defRPr>
            </a:lvl4pPr>
            <a:lvl5pPr marL="2095500" indent="-231775">
              <a:spcBef>
                <a:spcPct val="30000"/>
              </a:spcBef>
              <a:defRPr sz="1200">
                <a:solidFill>
                  <a:schemeClr val="tx1"/>
                </a:solidFill>
                <a:latin typeface="Verdana" panose="020B0604030504040204" pitchFamily="34" charset="0"/>
              </a:defRPr>
            </a:lvl5pPr>
            <a:lvl6pPr marL="2552700" indent="-231775" eaLnBrk="0" fontAlgn="base" hangingPunct="0">
              <a:spcBef>
                <a:spcPct val="30000"/>
              </a:spcBef>
              <a:spcAft>
                <a:spcPct val="0"/>
              </a:spcAft>
              <a:defRPr sz="1200">
                <a:solidFill>
                  <a:schemeClr val="tx1"/>
                </a:solidFill>
                <a:latin typeface="Verdana" panose="020B0604030504040204" pitchFamily="34" charset="0"/>
              </a:defRPr>
            </a:lvl6pPr>
            <a:lvl7pPr marL="3009900" indent="-231775" eaLnBrk="0" fontAlgn="base" hangingPunct="0">
              <a:spcBef>
                <a:spcPct val="30000"/>
              </a:spcBef>
              <a:spcAft>
                <a:spcPct val="0"/>
              </a:spcAft>
              <a:defRPr sz="1200">
                <a:solidFill>
                  <a:schemeClr val="tx1"/>
                </a:solidFill>
                <a:latin typeface="Verdana" panose="020B0604030504040204" pitchFamily="34" charset="0"/>
              </a:defRPr>
            </a:lvl7pPr>
            <a:lvl8pPr marL="3467100" indent="-231775" eaLnBrk="0" fontAlgn="base" hangingPunct="0">
              <a:spcBef>
                <a:spcPct val="30000"/>
              </a:spcBef>
              <a:spcAft>
                <a:spcPct val="0"/>
              </a:spcAft>
              <a:defRPr sz="1200">
                <a:solidFill>
                  <a:schemeClr val="tx1"/>
                </a:solidFill>
                <a:latin typeface="Verdana" panose="020B0604030504040204" pitchFamily="34" charset="0"/>
              </a:defRPr>
            </a:lvl8pPr>
            <a:lvl9pPr marL="3924300" indent="-231775" eaLnBrk="0" fontAlgn="base" hangingPunct="0">
              <a:spcBef>
                <a:spcPct val="30000"/>
              </a:spcBef>
              <a:spcAft>
                <a:spcPct val="0"/>
              </a:spcAft>
              <a:defRPr sz="1200">
                <a:solidFill>
                  <a:schemeClr val="tx1"/>
                </a:solidFill>
                <a:latin typeface="Verdana" panose="020B0604030504040204" pitchFamily="34" charset="0"/>
              </a:defRPr>
            </a:lvl9pPr>
          </a:lstStyle>
          <a:p>
            <a:pPr>
              <a:spcBef>
                <a:spcPct val="0"/>
              </a:spcBef>
            </a:pPr>
            <a:fld id="{D197D66A-17E6-4977-A507-3342730E6692}" type="slidenum">
              <a:rPr lang="en-US" altLang="en-US" smtClean="0"/>
              <a:pPr>
                <a:spcBef>
                  <a:spcPct val="0"/>
                </a:spcBef>
              </a:pPr>
              <a:t>11</a:t>
            </a:fld>
            <a:endParaRPr lang="en-US" altLang="en-US"/>
          </a:p>
        </p:txBody>
      </p:sp>
      <p:sp>
        <p:nvSpPr>
          <p:cNvPr id="29698" name="Rectangle 2">
            <a:extLst>
              <a:ext uri="{FF2B5EF4-FFF2-40B4-BE49-F238E27FC236}">
                <a16:creationId xmlns:a16="http://schemas.microsoft.com/office/drawing/2014/main" id="{50D1D184-77B7-4FAE-94B2-1E23F1CE31AA}"/>
              </a:ext>
            </a:extLst>
          </p:cNvPr>
          <p:cNvSpPr>
            <a:spLocks noGrp="1" noRot="1" noChangeAspect="1" noChangeArrowheads="1" noTextEdit="1"/>
          </p:cNvSpPr>
          <p:nvPr>
            <p:ph type="sldImg"/>
          </p:nvPr>
        </p:nvSpPr>
        <p:spPr>
          <a:xfrm>
            <a:off x="1181100" y="696913"/>
            <a:ext cx="4648200" cy="3486150"/>
          </a:xfrm>
          <a:ln/>
        </p:spPr>
      </p:sp>
      <p:sp>
        <p:nvSpPr>
          <p:cNvPr id="29699" name="Rectangle 3">
            <a:extLst>
              <a:ext uri="{FF2B5EF4-FFF2-40B4-BE49-F238E27FC236}">
                <a16:creationId xmlns:a16="http://schemas.microsoft.com/office/drawing/2014/main" id="{DA72696F-F1E8-42D9-A5A0-836F644CA17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endParaRPr lang="en-US" altLang="en-US" sz="1800" dirty="0">
              <a:latin typeface="Verdana" panose="020B060403050404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91B66E77-F925-0C49-A20C-BAE91B5B39F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FE7BF7F-E7BB-2847-AF42-ED73B547FDF5}" type="slidenum">
              <a:rPr lang="en-US" altLang="en-US" sz="1200" smtClean="0"/>
              <a:pPr/>
              <a:t>15</a:t>
            </a:fld>
            <a:endParaRPr lang="en-US" altLang="en-US" sz="1200"/>
          </a:p>
        </p:txBody>
      </p:sp>
      <p:sp>
        <p:nvSpPr>
          <p:cNvPr id="23555" name="Rectangle 2">
            <a:extLst>
              <a:ext uri="{FF2B5EF4-FFF2-40B4-BE49-F238E27FC236}">
                <a16:creationId xmlns:a16="http://schemas.microsoft.com/office/drawing/2014/main" id="{20915ECB-A3D0-8041-8ABB-443739F02960}"/>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37FC38E1-883F-2242-8609-32486D8F5EE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16797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FF15E37F-11C3-4B4D-A000-052E0245767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A375663-B1A7-4B4E-B6B4-DD49FF6D8E15}" type="slidenum">
              <a:rPr lang="en-US" altLang="en-US" sz="1200" smtClean="0"/>
              <a:pPr/>
              <a:t>16</a:t>
            </a:fld>
            <a:endParaRPr lang="en-US" altLang="en-US" sz="1200"/>
          </a:p>
        </p:txBody>
      </p:sp>
      <p:sp>
        <p:nvSpPr>
          <p:cNvPr id="25603" name="Rectangle 2">
            <a:extLst>
              <a:ext uri="{FF2B5EF4-FFF2-40B4-BE49-F238E27FC236}">
                <a16:creationId xmlns:a16="http://schemas.microsoft.com/office/drawing/2014/main" id="{F456EBF9-7AE7-344E-8BF2-B93764C96583}"/>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BE468436-8C41-8349-87A4-FD893CE955E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212265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A65B1DE1-1830-D048-9518-43816C6615F2}"/>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70DEDEF-3EC1-7349-A325-946EBE62798F}" type="slidenum">
              <a:rPr lang="en-US" altLang="en-US" sz="1200" smtClean="0"/>
              <a:pPr/>
              <a:t>19</a:t>
            </a:fld>
            <a:endParaRPr lang="en-US" altLang="en-US" sz="1200"/>
          </a:p>
        </p:txBody>
      </p:sp>
      <p:sp>
        <p:nvSpPr>
          <p:cNvPr id="48131" name="Rectangle 2">
            <a:extLst>
              <a:ext uri="{FF2B5EF4-FFF2-40B4-BE49-F238E27FC236}">
                <a16:creationId xmlns:a16="http://schemas.microsoft.com/office/drawing/2014/main" id="{916954D2-E1FF-AE42-B7F2-448EBAEF4B98}"/>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6656280F-D95A-954D-82B0-AF67CD45F03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7867300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6D3728C-3B12-0A44-83E7-6E51425294D5}" type="slidenum">
              <a:rPr lang="en-US" altLang="x-none" smtClean="0"/>
              <a:pPr>
                <a:defRPr/>
              </a:pPr>
              <a:t>21</a:t>
            </a:fld>
            <a:endParaRPr lang="en-US" altLang="x-none"/>
          </a:p>
        </p:txBody>
      </p:sp>
    </p:spTree>
    <p:extLst>
      <p:ext uri="{BB962C8B-B14F-4D97-AF65-F5344CB8AC3E}">
        <p14:creationId xmlns:p14="http://schemas.microsoft.com/office/powerpoint/2010/main" val="40555965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 descr="Powerpoint_Title">
            <a:extLst>
              <a:ext uri="{FF2B5EF4-FFF2-40B4-BE49-F238E27FC236}">
                <a16:creationId xmlns:a16="http://schemas.microsoft.com/office/drawing/2014/main" id="{B79A45AB-9B3E-5B42-AE4B-8B970B5CFD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549"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6" name="Rectangle 2"/>
          <p:cNvSpPr>
            <a:spLocks noGrp="1" noChangeArrowheads="1"/>
          </p:cNvSpPr>
          <p:nvPr>
            <p:ph type="ctrTitle"/>
          </p:nvPr>
        </p:nvSpPr>
        <p:spPr>
          <a:xfrm>
            <a:off x="669073" y="2286000"/>
            <a:ext cx="7805854" cy="1143000"/>
          </a:xfrm>
        </p:spPr>
        <p:txBody>
          <a:bodyPr/>
          <a:lstStyle>
            <a:lvl1pPr algn="ctr">
              <a:defRPr sz="3512" b="0"/>
            </a:lvl1pPr>
          </a:lstStyle>
          <a:p>
            <a:r>
              <a:rPr lang="en-US"/>
              <a:t>Click to edit Master title style</a:t>
            </a:r>
          </a:p>
        </p:txBody>
      </p:sp>
      <p:sp>
        <p:nvSpPr>
          <p:cNvPr id="185347" name="Rectangle 3"/>
          <p:cNvSpPr>
            <a:spLocks noGrp="1" noChangeArrowheads="1"/>
          </p:cNvSpPr>
          <p:nvPr>
            <p:ph type="subTitle" idx="1"/>
          </p:nvPr>
        </p:nvSpPr>
        <p:spPr>
          <a:xfrm>
            <a:off x="1338147" y="3886200"/>
            <a:ext cx="6467707" cy="1752600"/>
          </a:xfrm>
        </p:spPr>
        <p:txBody>
          <a:bodyPr/>
          <a:lstStyle>
            <a:lvl1pPr marL="0" indent="0" algn="ctr">
              <a:buFont typeface="Verdana" pitchFamily="1" charset="0"/>
              <a:buNone/>
              <a:defRPr>
                <a:solidFill>
                  <a:schemeClr val="bg1"/>
                </a:solidFill>
              </a:defRPr>
            </a:lvl1pPr>
          </a:lstStyle>
          <a:p>
            <a:r>
              <a:rPr lang="en-US"/>
              <a:t>Click to edit Master subtitle style</a:t>
            </a:r>
          </a:p>
        </p:txBody>
      </p:sp>
    </p:spTree>
    <p:extLst>
      <p:ext uri="{BB962C8B-B14F-4D97-AF65-F5344CB8AC3E}">
        <p14:creationId xmlns:p14="http://schemas.microsoft.com/office/powerpoint/2010/main" val="982723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99E858FB-B766-F245-B30D-7626C2EFED8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2">
            <a:extLst>
              <a:ext uri="{FF2B5EF4-FFF2-40B4-BE49-F238E27FC236}">
                <a16:creationId xmlns:a16="http://schemas.microsoft.com/office/drawing/2014/main" id="{792DB256-5B9D-5642-AABD-666DE8DE5E44}"/>
              </a:ext>
            </a:extLst>
          </p:cNvPr>
          <p:cNvSpPr>
            <a:spLocks noGrp="1" noChangeArrowheads="1"/>
          </p:cNvSpPr>
          <p:nvPr>
            <p:ph type="sldNum" sz="quarter" idx="11"/>
          </p:nvPr>
        </p:nvSpPr>
        <p:spPr>
          <a:ln/>
        </p:spPr>
        <p:txBody>
          <a:bodyPr/>
          <a:lstStyle>
            <a:lvl1pPr>
              <a:defRPr/>
            </a:lvl1pPr>
          </a:lstStyle>
          <a:p>
            <a:pPr>
              <a:defRPr/>
            </a:pPr>
            <a:fld id="{CFF6E48C-2E1A-444F-8898-8D3108C05FE8}" type="slidenum">
              <a:rPr lang="en-US" altLang="en-US"/>
              <a:pPr>
                <a:defRPr/>
              </a:pPr>
              <a:t>‹#›</a:t>
            </a:fld>
            <a:endParaRPr lang="en-US" altLang="en-US"/>
          </a:p>
        </p:txBody>
      </p:sp>
    </p:spTree>
    <p:extLst>
      <p:ext uri="{BB962C8B-B14F-4D97-AF65-F5344CB8AC3E}">
        <p14:creationId xmlns:p14="http://schemas.microsoft.com/office/powerpoint/2010/main" val="2483294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6891" y="273050"/>
            <a:ext cx="3009280" cy="1162050"/>
          </a:xfrm>
        </p:spPr>
        <p:txBody>
          <a:bodyPr/>
          <a:lstStyle>
            <a:lvl1pPr algn="l">
              <a:defRPr sz="1951" b="1"/>
            </a:lvl1pPr>
          </a:lstStyle>
          <a:p>
            <a:r>
              <a:rPr lang="en-US"/>
              <a:t>Click to edit Master title style</a:t>
            </a:r>
          </a:p>
        </p:txBody>
      </p:sp>
      <p:sp>
        <p:nvSpPr>
          <p:cNvPr id="3" name="Content Placeholder 2"/>
          <p:cNvSpPr>
            <a:spLocks noGrp="1"/>
          </p:cNvSpPr>
          <p:nvPr>
            <p:ph idx="1"/>
          </p:nvPr>
        </p:nvSpPr>
        <p:spPr>
          <a:xfrm>
            <a:off x="3574585" y="273051"/>
            <a:ext cx="5112525" cy="5853113"/>
          </a:xfrm>
        </p:spPr>
        <p:txBody>
          <a:bodyPr/>
          <a:lstStyle>
            <a:lvl1pPr>
              <a:defRPr sz="3122"/>
            </a:lvl1pPr>
            <a:lvl2pPr>
              <a:defRPr sz="2732"/>
            </a:lvl2pPr>
            <a:lvl3pPr>
              <a:defRPr sz="2341"/>
            </a:lvl3pPr>
            <a:lvl4pPr>
              <a:defRPr sz="1951"/>
            </a:lvl4pPr>
            <a:lvl5pPr>
              <a:defRPr sz="1951"/>
            </a:lvl5pPr>
            <a:lvl6pPr>
              <a:defRPr sz="1951"/>
            </a:lvl6pPr>
            <a:lvl7pPr>
              <a:defRPr sz="1951"/>
            </a:lvl7pPr>
            <a:lvl8pPr>
              <a:defRPr sz="1951"/>
            </a:lvl8pPr>
            <a:lvl9pPr>
              <a:defRPr sz="195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6891" y="1435101"/>
            <a:ext cx="3009280" cy="4691063"/>
          </a:xfrm>
        </p:spPr>
        <p:txBody>
          <a:bodyPr/>
          <a:lstStyle>
            <a:lvl1pPr marL="0" indent="0">
              <a:buNone/>
              <a:defRPr sz="1366"/>
            </a:lvl1pPr>
            <a:lvl2pPr marL="446044" indent="0">
              <a:buNone/>
              <a:defRPr sz="1171"/>
            </a:lvl2pPr>
            <a:lvl3pPr marL="892089" indent="0">
              <a:buNone/>
              <a:defRPr sz="976"/>
            </a:lvl3pPr>
            <a:lvl4pPr marL="1338133" indent="0">
              <a:buNone/>
              <a:defRPr sz="878"/>
            </a:lvl4pPr>
            <a:lvl5pPr marL="1784177" indent="0">
              <a:buNone/>
              <a:defRPr sz="878"/>
            </a:lvl5pPr>
            <a:lvl6pPr marL="2230222" indent="0">
              <a:buNone/>
              <a:defRPr sz="878"/>
            </a:lvl6pPr>
            <a:lvl7pPr marL="2676266" indent="0">
              <a:buNone/>
              <a:defRPr sz="878"/>
            </a:lvl7pPr>
            <a:lvl8pPr marL="3122310" indent="0">
              <a:buNone/>
              <a:defRPr sz="878"/>
            </a:lvl8pPr>
            <a:lvl9pPr marL="3568355" indent="0">
              <a:buNone/>
              <a:defRPr sz="878"/>
            </a:lvl9pPr>
          </a:lstStyle>
          <a:p>
            <a:pPr lvl="0"/>
            <a:r>
              <a:rPr lang="en-US"/>
              <a:t>Click to edit Master text styles</a:t>
            </a:r>
          </a:p>
        </p:txBody>
      </p:sp>
      <p:sp>
        <p:nvSpPr>
          <p:cNvPr id="5" name="Rectangle 5">
            <a:extLst>
              <a:ext uri="{FF2B5EF4-FFF2-40B4-BE49-F238E27FC236}">
                <a16:creationId xmlns:a16="http://schemas.microsoft.com/office/drawing/2014/main" id="{AFFCD105-3EFE-7F45-BA51-ABE23ECD3D8E}"/>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35AC09DB-4E25-2745-AF25-481B44DA1F88}"/>
              </a:ext>
            </a:extLst>
          </p:cNvPr>
          <p:cNvSpPr>
            <a:spLocks noGrp="1" noChangeArrowheads="1"/>
          </p:cNvSpPr>
          <p:nvPr>
            <p:ph type="sldNum" sz="quarter" idx="11"/>
          </p:nvPr>
        </p:nvSpPr>
        <p:spPr>
          <a:ln/>
        </p:spPr>
        <p:txBody>
          <a:bodyPr/>
          <a:lstStyle>
            <a:lvl1pPr>
              <a:defRPr/>
            </a:lvl1pPr>
          </a:lstStyle>
          <a:p>
            <a:pPr>
              <a:defRPr/>
            </a:pPr>
            <a:fld id="{19440122-95E8-6645-A264-772F9198E262}" type="slidenum">
              <a:rPr lang="en-US" altLang="en-US"/>
              <a:pPr>
                <a:defRPr/>
              </a:pPr>
              <a:t>‹#›</a:t>
            </a:fld>
            <a:endParaRPr lang="en-US" altLang="en-US"/>
          </a:p>
        </p:txBody>
      </p:sp>
    </p:spTree>
    <p:extLst>
      <p:ext uri="{BB962C8B-B14F-4D97-AF65-F5344CB8AC3E}">
        <p14:creationId xmlns:p14="http://schemas.microsoft.com/office/powerpoint/2010/main" val="34590115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939" y="4800600"/>
            <a:ext cx="5487329" cy="566738"/>
          </a:xfrm>
        </p:spPr>
        <p:txBody>
          <a:bodyPr/>
          <a:lstStyle>
            <a:lvl1pPr algn="l">
              <a:defRPr sz="1951" b="1"/>
            </a:lvl1pPr>
          </a:lstStyle>
          <a:p>
            <a:r>
              <a:rPr lang="en-US"/>
              <a:t>Click to edit Master title style</a:t>
            </a:r>
          </a:p>
        </p:txBody>
      </p:sp>
      <p:sp>
        <p:nvSpPr>
          <p:cNvPr id="3" name="Picture Placeholder 2"/>
          <p:cNvSpPr>
            <a:spLocks noGrp="1"/>
          </p:cNvSpPr>
          <p:nvPr>
            <p:ph type="pic" idx="1"/>
          </p:nvPr>
        </p:nvSpPr>
        <p:spPr>
          <a:xfrm>
            <a:off x="1791939" y="612775"/>
            <a:ext cx="5487329" cy="4114800"/>
          </a:xfrm>
        </p:spPr>
        <p:txBody>
          <a:bodyPr/>
          <a:lstStyle>
            <a:lvl1pPr marL="0" indent="0">
              <a:buNone/>
              <a:defRPr sz="3122"/>
            </a:lvl1pPr>
            <a:lvl2pPr marL="446044" indent="0">
              <a:buNone/>
              <a:defRPr sz="2732"/>
            </a:lvl2pPr>
            <a:lvl3pPr marL="892089" indent="0">
              <a:buNone/>
              <a:defRPr sz="2341"/>
            </a:lvl3pPr>
            <a:lvl4pPr marL="1338133" indent="0">
              <a:buNone/>
              <a:defRPr sz="1951"/>
            </a:lvl4pPr>
            <a:lvl5pPr marL="1784177" indent="0">
              <a:buNone/>
              <a:defRPr sz="1951"/>
            </a:lvl5pPr>
            <a:lvl6pPr marL="2230222" indent="0">
              <a:buNone/>
              <a:defRPr sz="1951"/>
            </a:lvl6pPr>
            <a:lvl7pPr marL="2676266" indent="0">
              <a:buNone/>
              <a:defRPr sz="1951"/>
            </a:lvl7pPr>
            <a:lvl8pPr marL="3122310" indent="0">
              <a:buNone/>
              <a:defRPr sz="1951"/>
            </a:lvl8pPr>
            <a:lvl9pPr marL="3568355" indent="0">
              <a:buNone/>
              <a:defRPr sz="1951"/>
            </a:lvl9pPr>
          </a:lstStyle>
          <a:p>
            <a:pPr lvl="0"/>
            <a:r>
              <a:rPr lang="en-US" noProof="0"/>
              <a:t>Click icon to add picture</a:t>
            </a:r>
          </a:p>
        </p:txBody>
      </p:sp>
      <p:sp>
        <p:nvSpPr>
          <p:cNvPr id="4" name="Text Placeholder 3"/>
          <p:cNvSpPr>
            <a:spLocks noGrp="1"/>
          </p:cNvSpPr>
          <p:nvPr>
            <p:ph type="body" sz="half" idx="2"/>
          </p:nvPr>
        </p:nvSpPr>
        <p:spPr>
          <a:xfrm>
            <a:off x="1791939" y="5367338"/>
            <a:ext cx="5487329" cy="804862"/>
          </a:xfrm>
        </p:spPr>
        <p:txBody>
          <a:bodyPr/>
          <a:lstStyle>
            <a:lvl1pPr marL="0" indent="0">
              <a:buNone/>
              <a:defRPr sz="1366"/>
            </a:lvl1pPr>
            <a:lvl2pPr marL="446044" indent="0">
              <a:buNone/>
              <a:defRPr sz="1171"/>
            </a:lvl2pPr>
            <a:lvl3pPr marL="892089" indent="0">
              <a:buNone/>
              <a:defRPr sz="976"/>
            </a:lvl3pPr>
            <a:lvl4pPr marL="1338133" indent="0">
              <a:buNone/>
              <a:defRPr sz="878"/>
            </a:lvl4pPr>
            <a:lvl5pPr marL="1784177" indent="0">
              <a:buNone/>
              <a:defRPr sz="878"/>
            </a:lvl5pPr>
            <a:lvl6pPr marL="2230222" indent="0">
              <a:buNone/>
              <a:defRPr sz="878"/>
            </a:lvl6pPr>
            <a:lvl7pPr marL="2676266" indent="0">
              <a:buNone/>
              <a:defRPr sz="878"/>
            </a:lvl7pPr>
            <a:lvl8pPr marL="3122310" indent="0">
              <a:buNone/>
              <a:defRPr sz="878"/>
            </a:lvl8pPr>
            <a:lvl9pPr marL="3568355" indent="0">
              <a:buNone/>
              <a:defRPr sz="878"/>
            </a:lvl9pPr>
          </a:lstStyle>
          <a:p>
            <a:pPr lvl="0"/>
            <a:r>
              <a:rPr lang="en-US"/>
              <a:t>Click to edit Master text styles</a:t>
            </a:r>
          </a:p>
        </p:txBody>
      </p:sp>
      <p:sp>
        <p:nvSpPr>
          <p:cNvPr id="5" name="Rectangle 5">
            <a:extLst>
              <a:ext uri="{FF2B5EF4-FFF2-40B4-BE49-F238E27FC236}">
                <a16:creationId xmlns:a16="http://schemas.microsoft.com/office/drawing/2014/main" id="{EBD1B52A-B8B1-7548-BD92-7F7248C394DF}"/>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2BC5E567-3BEC-B247-8714-A05AAE8DC0FC}"/>
              </a:ext>
            </a:extLst>
          </p:cNvPr>
          <p:cNvSpPr>
            <a:spLocks noGrp="1" noChangeArrowheads="1"/>
          </p:cNvSpPr>
          <p:nvPr>
            <p:ph type="sldNum" sz="quarter" idx="11"/>
          </p:nvPr>
        </p:nvSpPr>
        <p:spPr>
          <a:ln/>
        </p:spPr>
        <p:txBody>
          <a:bodyPr/>
          <a:lstStyle>
            <a:lvl1pPr>
              <a:defRPr/>
            </a:lvl1pPr>
          </a:lstStyle>
          <a:p>
            <a:pPr>
              <a:defRPr/>
            </a:pPr>
            <a:fld id="{2000F6BF-9AA7-524C-BF11-78D8271BC3E3}" type="slidenum">
              <a:rPr lang="en-US" altLang="en-US"/>
              <a:pPr>
                <a:defRPr/>
              </a:pPr>
              <a:t>‹#›</a:t>
            </a:fld>
            <a:endParaRPr lang="en-US" altLang="en-US"/>
          </a:p>
        </p:txBody>
      </p:sp>
    </p:spTree>
    <p:extLst>
      <p:ext uri="{BB962C8B-B14F-4D97-AF65-F5344CB8AC3E}">
        <p14:creationId xmlns:p14="http://schemas.microsoft.com/office/powerpoint/2010/main" val="23434198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5951DAE9-A76D-5D48-9427-2B8BBB390E22}"/>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FEDDD297-2B0F-6B41-87ED-17FA79BDE137}"/>
              </a:ext>
            </a:extLst>
          </p:cNvPr>
          <p:cNvSpPr>
            <a:spLocks noGrp="1" noChangeArrowheads="1"/>
          </p:cNvSpPr>
          <p:nvPr>
            <p:ph type="sldNum" sz="quarter" idx="11"/>
          </p:nvPr>
        </p:nvSpPr>
        <p:spPr>
          <a:ln/>
        </p:spPr>
        <p:txBody>
          <a:bodyPr/>
          <a:lstStyle>
            <a:lvl1pPr>
              <a:defRPr/>
            </a:lvl1pPr>
          </a:lstStyle>
          <a:p>
            <a:pPr>
              <a:defRPr/>
            </a:pPr>
            <a:fld id="{B1F86A58-2427-9443-8F65-8E15A9166D7C}" type="slidenum">
              <a:rPr lang="en-US" altLang="en-US"/>
              <a:pPr>
                <a:defRPr/>
              </a:pPr>
              <a:t>‹#›</a:t>
            </a:fld>
            <a:endParaRPr lang="en-US" altLang="en-US"/>
          </a:p>
        </p:txBody>
      </p:sp>
    </p:spTree>
    <p:extLst>
      <p:ext uri="{BB962C8B-B14F-4D97-AF65-F5344CB8AC3E}">
        <p14:creationId xmlns:p14="http://schemas.microsoft.com/office/powerpoint/2010/main" val="40915273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3525" y="177800"/>
            <a:ext cx="1996378" cy="5094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4391" y="177800"/>
            <a:ext cx="5840452" cy="5094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6706DBE4-7146-0446-A357-205797F21E99}"/>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18935E03-2EB4-A84D-AB7A-516BA4A6FDC2}"/>
              </a:ext>
            </a:extLst>
          </p:cNvPr>
          <p:cNvSpPr>
            <a:spLocks noGrp="1" noChangeArrowheads="1"/>
          </p:cNvSpPr>
          <p:nvPr>
            <p:ph type="sldNum" sz="quarter" idx="11"/>
          </p:nvPr>
        </p:nvSpPr>
        <p:spPr>
          <a:ln/>
        </p:spPr>
        <p:txBody>
          <a:bodyPr/>
          <a:lstStyle>
            <a:lvl1pPr>
              <a:defRPr/>
            </a:lvl1pPr>
          </a:lstStyle>
          <a:p>
            <a:pPr>
              <a:defRPr/>
            </a:pPr>
            <a:fld id="{CB38E707-BAB6-F347-8597-7C74A02C3A59}" type="slidenum">
              <a:rPr lang="en-US" altLang="en-US"/>
              <a:pPr>
                <a:defRPr/>
              </a:pPr>
              <a:t>‹#›</a:t>
            </a:fld>
            <a:endParaRPr lang="en-US" altLang="en-US"/>
          </a:p>
        </p:txBody>
      </p:sp>
    </p:spTree>
    <p:extLst>
      <p:ext uri="{BB962C8B-B14F-4D97-AF65-F5344CB8AC3E}">
        <p14:creationId xmlns:p14="http://schemas.microsoft.com/office/powerpoint/2010/main" val="3606884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94A3FA6-1E21-EF41-BED4-DE7CC9B892A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0A61B73-27D1-3A4D-A9AC-E55301DEB4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14FF653-3A8C-5749-8A0D-147DD821D2C8}"/>
              </a:ext>
            </a:extLst>
          </p:cNvPr>
          <p:cNvSpPr>
            <a:spLocks noGrp="1" noChangeArrowheads="1"/>
          </p:cNvSpPr>
          <p:nvPr>
            <p:ph type="sldNum" sz="quarter" idx="12"/>
          </p:nvPr>
        </p:nvSpPr>
        <p:spPr>
          <a:ln/>
        </p:spPr>
        <p:txBody>
          <a:bodyPr/>
          <a:lstStyle>
            <a:lvl1pPr>
              <a:defRPr/>
            </a:lvl1pPr>
          </a:lstStyle>
          <a:p>
            <a:pPr>
              <a:defRPr/>
            </a:pPr>
            <a:fld id="{9A8C04CC-C2B5-FF46-BEC7-ABE1A5BA1C0C}" type="slidenum">
              <a:rPr lang="en-US" altLang="x-none"/>
              <a:pPr>
                <a:defRPr/>
              </a:pPr>
              <a:t>‹#›</a:t>
            </a:fld>
            <a:endParaRPr lang="en-US" altLang="x-none"/>
          </a:p>
        </p:txBody>
      </p:sp>
    </p:spTree>
    <p:extLst>
      <p:ext uri="{BB962C8B-B14F-4D97-AF65-F5344CB8AC3E}">
        <p14:creationId xmlns:p14="http://schemas.microsoft.com/office/powerpoint/2010/main" val="1122887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6891" y="274638"/>
            <a:ext cx="823022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6891" y="1535113"/>
            <a:ext cx="4040768" cy="639762"/>
          </a:xfrm>
        </p:spPr>
        <p:txBody>
          <a:bodyPr anchor="b"/>
          <a:lstStyle>
            <a:lvl1pPr marL="0" indent="0">
              <a:buNone/>
              <a:defRPr sz="2341" b="1"/>
            </a:lvl1pPr>
            <a:lvl2pPr marL="446044" indent="0">
              <a:buNone/>
              <a:defRPr sz="1951" b="1"/>
            </a:lvl2pPr>
            <a:lvl3pPr marL="892089" indent="0">
              <a:buNone/>
              <a:defRPr sz="1756" b="1"/>
            </a:lvl3pPr>
            <a:lvl4pPr marL="1338133" indent="0">
              <a:buNone/>
              <a:defRPr sz="1561" b="1"/>
            </a:lvl4pPr>
            <a:lvl5pPr marL="1784177" indent="0">
              <a:buNone/>
              <a:defRPr sz="1561" b="1"/>
            </a:lvl5pPr>
            <a:lvl6pPr marL="2230222" indent="0">
              <a:buNone/>
              <a:defRPr sz="1561" b="1"/>
            </a:lvl6pPr>
            <a:lvl7pPr marL="2676266" indent="0">
              <a:buNone/>
              <a:defRPr sz="1561" b="1"/>
            </a:lvl7pPr>
            <a:lvl8pPr marL="3122310" indent="0">
              <a:buNone/>
              <a:defRPr sz="1561" b="1"/>
            </a:lvl8pPr>
            <a:lvl9pPr marL="3568355" indent="0">
              <a:buNone/>
              <a:defRPr sz="1561" b="1"/>
            </a:lvl9pPr>
          </a:lstStyle>
          <a:p>
            <a:pPr lvl="0"/>
            <a:r>
              <a:rPr lang="en-US"/>
              <a:t>Click to edit Master text styles</a:t>
            </a:r>
          </a:p>
        </p:txBody>
      </p:sp>
      <p:sp>
        <p:nvSpPr>
          <p:cNvPr id="4" name="Content Placeholder 3"/>
          <p:cNvSpPr>
            <a:spLocks noGrp="1"/>
          </p:cNvSpPr>
          <p:nvPr>
            <p:ph sz="half" idx="2"/>
          </p:nvPr>
        </p:nvSpPr>
        <p:spPr>
          <a:xfrm>
            <a:off x="456891" y="2174875"/>
            <a:ext cx="4040768" cy="3951288"/>
          </a:xfrm>
        </p:spPr>
        <p:txBody>
          <a:bodyPr/>
          <a:lstStyle>
            <a:lvl1pPr>
              <a:defRPr sz="2341"/>
            </a:lvl1pPr>
            <a:lvl2pPr>
              <a:defRPr sz="1951"/>
            </a:lvl2pPr>
            <a:lvl3pPr>
              <a:defRPr sz="1756"/>
            </a:lvl3pPr>
            <a:lvl4pPr>
              <a:defRPr sz="1561"/>
            </a:lvl4pPr>
            <a:lvl5pPr>
              <a:defRPr sz="1561"/>
            </a:lvl5pPr>
            <a:lvl6pPr>
              <a:defRPr sz="1561"/>
            </a:lvl6pPr>
            <a:lvl7pPr>
              <a:defRPr sz="1561"/>
            </a:lvl7pPr>
            <a:lvl8pPr>
              <a:defRPr sz="1561"/>
            </a:lvl8pPr>
            <a:lvl9pPr>
              <a:defRPr sz="156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794" y="1535113"/>
            <a:ext cx="4042317" cy="639762"/>
          </a:xfrm>
        </p:spPr>
        <p:txBody>
          <a:bodyPr anchor="b"/>
          <a:lstStyle>
            <a:lvl1pPr marL="0" indent="0">
              <a:buNone/>
              <a:defRPr sz="2341" b="1"/>
            </a:lvl1pPr>
            <a:lvl2pPr marL="446044" indent="0">
              <a:buNone/>
              <a:defRPr sz="1951" b="1"/>
            </a:lvl2pPr>
            <a:lvl3pPr marL="892089" indent="0">
              <a:buNone/>
              <a:defRPr sz="1756" b="1"/>
            </a:lvl3pPr>
            <a:lvl4pPr marL="1338133" indent="0">
              <a:buNone/>
              <a:defRPr sz="1561" b="1"/>
            </a:lvl4pPr>
            <a:lvl5pPr marL="1784177" indent="0">
              <a:buNone/>
              <a:defRPr sz="1561" b="1"/>
            </a:lvl5pPr>
            <a:lvl6pPr marL="2230222" indent="0">
              <a:buNone/>
              <a:defRPr sz="1561" b="1"/>
            </a:lvl6pPr>
            <a:lvl7pPr marL="2676266" indent="0">
              <a:buNone/>
              <a:defRPr sz="1561" b="1"/>
            </a:lvl7pPr>
            <a:lvl8pPr marL="3122310" indent="0">
              <a:buNone/>
              <a:defRPr sz="1561" b="1"/>
            </a:lvl8pPr>
            <a:lvl9pPr marL="3568355" indent="0">
              <a:buNone/>
              <a:defRPr sz="1561" b="1"/>
            </a:lvl9pPr>
          </a:lstStyle>
          <a:p>
            <a:pPr lvl="0"/>
            <a:r>
              <a:rPr lang="en-US"/>
              <a:t>Click to edit Master text styles</a:t>
            </a:r>
          </a:p>
        </p:txBody>
      </p:sp>
      <p:sp>
        <p:nvSpPr>
          <p:cNvPr id="6" name="Content Placeholder 5"/>
          <p:cNvSpPr>
            <a:spLocks noGrp="1"/>
          </p:cNvSpPr>
          <p:nvPr>
            <p:ph sz="quarter" idx="4"/>
          </p:nvPr>
        </p:nvSpPr>
        <p:spPr>
          <a:xfrm>
            <a:off x="4644794" y="2174875"/>
            <a:ext cx="4042317" cy="3951288"/>
          </a:xfrm>
        </p:spPr>
        <p:txBody>
          <a:bodyPr/>
          <a:lstStyle>
            <a:lvl1pPr>
              <a:defRPr sz="2341"/>
            </a:lvl1pPr>
            <a:lvl2pPr>
              <a:defRPr sz="1951"/>
            </a:lvl2pPr>
            <a:lvl3pPr>
              <a:defRPr sz="1756"/>
            </a:lvl3pPr>
            <a:lvl4pPr>
              <a:defRPr sz="1561"/>
            </a:lvl4pPr>
            <a:lvl5pPr>
              <a:defRPr sz="1561"/>
            </a:lvl5pPr>
            <a:lvl6pPr>
              <a:defRPr sz="1561"/>
            </a:lvl6pPr>
            <a:lvl7pPr>
              <a:defRPr sz="1561"/>
            </a:lvl7pPr>
            <a:lvl8pPr>
              <a:defRPr sz="1561"/>
            </a:lvl8pPr>
            <a:lvl9pPr>
              <a:defRPr sz="156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4CA7187C-991F-48DC-9A8D-28B5359A904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2">
            <a:extLst>
              <a:ext uri="{FF2B5EF4-FFF2-40B4-BE49-F238E27FC236}">
                <a16:creationId xmlns:a16="http://schemas.microsoft.com/office/drawing/2014/main" id="{B03F6EDE-C570-4F28-A3AA-6B903741BA66}"/>
              </a:ext>
            </a:extLst>
          </p:cNvPr>
          <p:cNvSpPr>
            <a:spLocks noGrp="1" noChangeArrowheads="1"/>
          </p:cNvSpPr>
          <p:nvPr>
            <p:ph type="sldNum" sz="quarter" idx="11"/>
          </p:nvPr>
        </p:nvSpPr>
        <p:spPr>
          <a:ln/>
        </p:spPr>
        <p:txBody>
          <a:bodyPr/>
          <a:lstStyle>
            <a:lvl1pPr>
              <a:defRPr/>
            </a:lvl1pPr>
          </a:lstStyle>
          <a:p>
            <a:pPr>
              <a:defRPr/>
            </a:pPr>
            <a:fld id="{30C5D74C-A1AD-42FB-8271-3DC9188CC8C2}" type="slidenum">
              <a:rPr lang="en-US" altLang="en-US"/>
              <a:pPr>
                <a:defRPr/>
              </a:pPr>
              <a:t>‹#›</a:t>
            </a:fld>
            <a:endParaRPr lang="en-US" altLang="en-US"/>
          </a:p>
        </p:txBody>
      </p:sp>
    </p:spTree>
    <p:extLst>
      <p:ext uri="{BB962C8B-B14F-4D97-AF65-F5344CB8AC3E}">
        <p14:creationId xmlns:p14="http://schemas.microsoft.com/office/powerpoint/2010/main" val="3001214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 descr="Powerpoint_Title">
            <a:extLst>
              <a:ext uri="{FF2B5EF4-FFF2-40B4-BE49-F238E27FC236}">
                <a16:creationId xmlns:a16="http://schemas.microsoft.com/office/drawing/2014/main" id="{875587E8-854E-B84D-9D7B-3C27186B18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549"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6" name="Rectangle 2"/>
          <p:cNvSpPr>
            <a:spLocks noGrp="1" noChangeArrowheads="1"/>
          </p:cNvSpPr>
          <p:nvPr>
            <p:ph type="ctrTitle"/>
          </p:nvPr>
        </p:nvSpPr>
        <p:spPr>
          <a:xfrm>
            <a:off x="669073" y="2286000"/>
            <a:ext cx="7805854" cy="1143000"/>
          </a:xfrm>
        </p:spPr>
        <p:txBody>
          <a:bodyPr/>
          <a:lstStyle>
            <a:lvl1pPr algn="ctr">
              <a:defRPr sz="3512" b="0"/>
            </a:lvl1pPr>
          </a:lstStyle>
          <a:p>
            <a:r>
              <a:rPr lang="en-US"/>
              <a:t>Click to edit Master title style</a:t>
            </a:r>
          </a:p>
        </p:txBody>
      </p:sp>
      <p:sp>
        <p:nvSpPr>
          <p:cNvPr id="185347" name="Rectangle 3"/>
          <p:cNvSpPr>
            <a:spLocks noGrp="1" noChangeArrowheads="1"/>
          </p:cNvSpPr>
          <p:nvPr>
            <p:ph type="subTitle" idx="1"/>
          </p:nvPr>
        </p:nvSpPr>
        <p:spPr>
          <a:xfrm>
            <a:off x="1338147" y="3886200"/>
            <a:ext cx="6467707" cy="1752600"/>
          </a:xfrm>
        </p:spPr>
        <p:txBody>
          <a:bodyPr/>
          <a:lstStyle>
            <a:lvl1pPr marL="0" indent="0" algn="ctr">
              <a:buFont typeface="Verdana" pitchFamily="1" charset="0"/>
              <a:buNone/>
              <a:defRPr>
                <a:solidFill>
                  <a:schemeClr val="bg1"/>
                </a:solidFill>
              </a:defRPr>
            </a:lvl1pPr>
          </a:lstStyle>
          <a:p>
            <a:r>
              <a:rPr lang="en-US"/>
              <a:t>Click to edit Master subtitle style</a:t>
            </a:r>
          </a:p>
        </p:txBody>
      </p:sp>
    </p:spTree>
    <p:extLst>
      <p:ext uri="{BB962C8B-B14F-4D97-AF65-F5344CB8AC3E}">
        <p14:creationId xmlns:p14="http://schemas.microsoft.com/office/powerpoint/2010/main" val="967130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DF669BB3-47B7-5545-8B32-2962CA0495FE}"/>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CEAE2814-A2E0-2142-96E6-3634143B0B61}"/>
              </a:ext>
            </a:extLst>
          </p:cNvPr>
          <p:cNvSpPr>
            <a:spLocks noGrp="1" noChangeArrowheads="1"/>
          </p:cNvSpPr>
          <p:nvPr>
            <p:ph type="sldNum" sz="quarter" idx="11"/>
          </p:nvPr>
        </p:nvSpPr>
        <p:spPr>
          <a:ln/>
        </p:spPr>
        <p:txBody>
          <a:bodyPr/>
          <a:lstStyle>
            <a:lvl1pPr>
              <a:defRPr/>
            </a:lvl1pPr>
          </a:lstStyle>
          <a:p>
            <a:pPr>
              <a:defRPr/>
            </a:pPr>
            <a:fld id="{63FFB8F7-E86E-EC41-9FB8-8BAD58E1F337}" type="slidenum">
              <a:rPr lang="en-US" altLang="en-US"/>
              <a:pPr>
                <a:defRPr/>
              </a:pPr>
              <a:t>‹#›</a:t>
            </a:fld>
            <a:endParaRPr lang="en-US" altLang="en-US"/>
          </a:p>
        </p:txBody>
      </p:sp>
    </p:spTree>
    <p:extLst>
      <p:ext uri="{BB962C8B-B14F-4D97-AF65-F5344CB8AC3E}">
        <p14:creationId xmlns:p14="http://schemas.microsoft.com/office/powerpoint/2010/main" val="249236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1732" y="4406901"/>
            <a:ext cx="7773330" cy="1362075"/>
          </a:xfrm>
        </p:spPr>
        <p:txBody>
          <a:bodyPr anchor="t"/>
          <a:lstStyle>
            <a:lvl1pPr algn="l">
              <a:defRPr sz="3902" b="1" cap="all"/>
            </a:lvl1pPr>
          </a:lstStyle>
          <a:p>
            <a:r>
              <a:rPr lang="en-US"/>
              <a:t>Click to edit Master title style</a:t>
            </a:r>
          </a:p>
        </p:txBody>
      </p:sp>
      <p:sp>
        <p:nvSpPr>
          <p:cNvPr id="3" name="Text Placeholder 2"/>
          <p:cNvSpPr>
            <a:spLocks noGrp="1"/>
          </p:cNvSpPr>
          <p:nvPr>
            <p:ph type="body" idx="1"/>
          </p:nvPr>
        </p:nvSpPr>
        <p:spPr>
          <a:xfrm>
            <a:off x="721732" y="2906713"/>
            <a:ext cx="7773330" cy="1500187"/>
          </a:xfrm>
        </p:spPr>
        <p:txBody>
          <a:bodyPr anchor="b"/>
          <a:lstStyle>
            <a:lvl1pPr marL="0" indent="0">
              <a:buNone/>
              <a:defRPr sz="1951"/>
            </a:lvl1pPr>
            <a:lvl2pPr marL="446044" indent="0">
              <a:buNone/>
              <a:defRPr sz="1756"/>
            </a:lvl2pPr>
            <a:lvl3pPr marL="892089" indent="0">
              <a:buNone/>
              <a:defRPr sz="1561"/>
            </a:lvl3pPr>
            <a:lvl4pPr marL="1338133" indent="0">
              <a:buNone/>
              <a:defRPr sz="1366"/>
            </a:lvl4pPr>
            <a:lvl5pPr marL="1784177" indent="0">
              <a:buNone/>
              <a:defRPr sz="1366"/>
            </a:lvl5pPr>
            <a:lvl6pPr marL="2230222" indent="0">
              <a:buNone/>
              <a:defRPr sz="1366"/>
            </a:lvl6pPr>
            <a:lvl7pPr marL="2676266" indent="0">
              <a:buNone/>
              <a:defRPr sz="1366"/>
            </a:lvl7pPr>
            <a:lvl8pPr marL="3122310" indent="0">
              <a:buNone/>
              <a:defRPr sz="1366"/>
            </a:lvl8pPr>
            <a:lvl9pPr marL="3568355" indent="0">
              <a:buNone/>
              <a:defRPr sz="1366"/>
            </a:lvl9pPr>
          </a:lstStyle>
          <a:p>
            <a:pPr lvl="0"/>
            <a:r>
              <a:rPr lang="en-US"/>
              <a:t>Click to edit Master text styles</a:t>
            </a:r>
          </a:p>
        </p:txBody>
      </p:sp>
      <p:sp>
        <p:nvSpPr>
          <p:cNvPr id="4" name="Rectangle 5">
            <a:extLst>
              <a:ext uri="{FF2B5EF4-FFF2-40B4-BE49-F238E27FC236}">
                <a16:creationId xmlns:a16="http://schemas.microsoft.com/office/drawing/2014/main" id="{E6C1F3FD-1941-B449-B03D-BA8022ECBB5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2">
            <a:extLst>
              <a:ext uri="{FF2B5EF4-FFF2-40B4-BE49-F238E27FC236}">
                <a16:creationId xmlns:a16="http://schemas.microsoft.com/office/drawing/2014/main" id="{26F1FA39-00C4-524F-AF7F-851CD172E64B}"/>
              </a:ext>
            </a:extLst>
          </p:cNvPr>
          <p:cNvSpPr>
            <a:spLocks noGrp="1" noChangeArrowheads="1"/>
          </p:cNvSpPr>
          <p:nvPr>
            <p:ph type="sldNum" sz="quarter" idx="11"/>
          </p:nvPr>
        </p:nvSpPr>
        <p:spPr>
          <a:ln/>
        </p:spPr>
        <p:txBody>
          <a:bodyPr/>
          <a:lstStyle>
            <a:lvl1pPr>
              <a:defRPr/>
            </a:lvl1pPr>
          </a:lstStyle>
          <a:p>
            <a:pPr>
              <a:defRPr/>
            </a:pPr>
            <a:fld id="{A84C612B-5505-B043-83B7-104BC091B369}" type="slidenum">
              <a:rPr lang="en-US" altLang="en-US"/>
              <a:pPr>
                <a:defRPr/>
              </a:pPr>
              <a:t>‹#›</a:t>
            </a:fld>
            <a:endParaRPr lang="en-US" altLang="en-US"/>
          </a:p>
        </p:txBody>
      </p:sp>
    </p:spTree>
    <p:extLst>
      <p:ext uri="{BB962C8B-B14F-4D97-AF65-F5344CB8AC3E}">
        <p14:creationId xmlns:p14="http://schemas.microsoft.com/office/powerpoint/2010/main" val="1461678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74391" y="1230314"/>
            <a:ext cx="3918415" cy="4041775"/>
          </a:xfrm>
        </p:spPr>
        <p:txBody>
          <a:bodyPr/>
          <a:lstStyle>
            <a:lvl1pPr>
              <a:defRPr sz="2732"/>
            </a:lvl1pPr>
            <a:lvl2pPr>
              <a:defRPr sz="2341"/>
            </a:lvl2pPr>
            <a:lvl3pPr>
              <a:defRPr sz="1951"/>
            </a:lvl3pPr>
            <a:lvl4pPr>
              <a:defRPr sz="1756"/>
            </a:lvl4pPr>
            <a:lvl5pPr>
              <a:defRPr sz="1756"/>
            </a:lvl5pPr>
            <a:lvl6pPr>
              <a:defRPr sz="1756"/>
            </a:lvl6pPr>
            <a:lvl7pPr>
              <a:defRPr sz="1756"/>
            </a:lvl7pPr>
            <a:lvl8pPr>
              <a:defRPr sz="1756"/>
            </a:lvl8pPr>
            <a:lvl9pPr>
              <a:defRPr sz="175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41488" y="1230314"/>
            <a:ext cx="3918415" cy="4041775"/>
          </a:xfrm>
        </p:spPr>
        <p:txBody>
          <a:bodyPr/>
          <a:lstStyle>
            <a:lvl1pPr>
              <a:defRPr sz="2732"/>
            </a:lvl1pPr>
            <a:lvl2pPr>
              <a:defRPr sz="2341"/>
            </a:lvl2pPr>
            <a:lvl3pPr>
              <a:defRPr sz="1951"/>
            </a:lvl3pPr>
            <a:lvl4pPr>
              <a:defRPr sz="1756"/>
            </a:lvl4pPr>
            <a:lvl5pPr>
              <a:defRPr sz="1756"/>
            </a:lvl5pPr>
            <a:lvl6pPr>
              <a:defRPr sz="1756"/>
            </a:lvl6pPr>
            <a:lvl7pPr>
              <a:defRPr sz="1756"/>
            </a:lvl7pPr>
            <a:lvl8pPr>
              <a:defRPr sz="1756"/>
            </a:lvl8pPr>
            <a:lvl9pPr>
              <a:defRPr sz="175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1313E5FA-8BF5-F645-990B-54F73B3B842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2">
            <a:extLst>
              <a:ext uri="{FF2B5EF4-FFF2-40B4-BE49-F238E27FC236}">
                <a16:creationId xmlns:a16="http://schemas.microsoft.com/office/drawing/2014/main" id="{AB5A3655-8030-334D-933B-497F1047E87D}"/>
              </a:ext>
            </a:extLst>
          </p:cNvPr>
          <p:cNvSpPr>
            <a:spLocks noGrp="1" noChangeArrowheads="1"/>
          </p:cNvSpPr>
          <p:nvPr>
            <p:ph type="sldNum" sz="quarter" idx="11"/>
          </p:nvPr>
        </p:nvSpPr>
        <p:spPr>
          <a:ln/>
        </p:spPr>
        <p:txBody>
          <a:bodyPr/>
          <a:lstStyle>
            <a:lvl1pPr>
              <a:defRPr/>
            </a:lvl1pPr>
          </a:lstStyle>
          <a:p>
            <a:pPr>
              <a:defRPr/>
            </a:pPr>
            <a:fld id="{6881E11F-ED60-EC4A-81E8-5FA8F2014EFB}" type="slidenum">
              <a:rPr lang="en-US" altLang="en-US"/>
              <a:pPr>
                <a:defRPr/>
              </a:pPr>
              <a:t>‹#›</a:t>
            </a:fld>
            <a:endParaRPr lang="en-US" altLang="en-US"/>
          </a:p>
        </p:txBody>
      </p:sp>
    </p:spTree>
    <p:extLst>
      <p:ext uri="{BB962C8B-B14F-4D97-AF65-F5344CB8AC3E}">
        <p14:creationId xmlns:p14="http://schemas.microsoft.com/office/powerpoint/2010/main" val="4025609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6891" y="274638"/>
            <a:ext cx="823022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6891" y="1535113"/>
            <a:ext cx="4040768" cy="639762"/>
          </a:xfrm>
        </p:spPr>
        <p:txBody>
          <a:bodyPr anchor="b"/>
          <a:lstStyle>
            <a:lvl1pPr marL="0" indent="0">
              <a:buNone/>
              <a:defRPr sz="2341" b="1"/>
            </a:lvl1pPr>
            <a:lvl2pPr marL="446044" indent="0">
              <a:buNone/>
              <a:defRPr sz="1951" b="1"/>
            </a:lvl2pPr>
            <a:lvl3pPr marL="892089" indent="0">
              <a:buNone/>
              <a:defRPr sz="1756" b="1"/>
            </a:lvl3pPr>
            <a:lvl4pPr marL="1338133" indent="0">
              <a:buNone/>
              <a:defRPr sz="1561" b="1"/>
            </a:lvl4pPr>
            <a:lvl5pPr marL="1784177" indent="0">
              <a:buNone/>
              <a:defRPr sz="1561" b="1"/>
            </a:lvl5pPr>
            <a:lvl6pPr marL="2230222" indent="0">
              <a:buNone/>
              <a:defRPr sz="1561" b="1"/>
            </a:lvl6pPr>
            <a:lvl7pPr marL="2676266" indent="0">
              <a:buNone/>
              <a:defRPr sz="1561" b="1"/>
            </a:lvl7pPr>
            <a:lvl8pPr marL="3122310" indent="0">
              <a:buNone/>
              <a:defRPr sz="1561" b="1"/>
            </a:lvl8pPr>
            <a:lvl9pPr marL="3568355" indent="0">
              <a:buNone/>
              <a:defRPr sz="1561" b="1"/>
            </a:lvl9pPr>
          </a:lstStyle>
          <a:p>
            <a:pPr lvl="0"/>
            <a:r>
              <a:rPr lang="en-US"/>
              <a:t>Click to edit Master text styles</a:t>
            </a:r>
          </a:p>
        </p:txBody>
      </p:sp>
      <p:sp>
        <p:nvSpPr>
          <p:cNvPr id="4" name="Content Placeholder 3"/>
          <p:cNvSpPr>
            <a:spLocks noGrp="1"/>
          </p:cNvSpPr>
          <p:nvPr>
            <p:ph sz="half" idx="2"/>
          </p:nvPr>
        </p:nvSpPr>
        <p:spPr>
          <a:xfrm>
            <a:off x="456891" y="2174875"/>
            <a:ext cx="4040768" cy="3951288"/>
          </a:xfrm>
        </p:spPr>
        <p:txBody>
          <a:bodyPr/>
          <a:lstStyle>
            <a:lvl1pPr>
              <a:defRPr sz="2341"/>
            </a:lvl1pPr>
            <a:lvl2pPr>
              <a:defRPr sz="1951"/>
            </a:lvl2pPr>
            <a:lvl3pPr>
              <a:defRPr sz="1756"/>
            </a:lvl3pPr>
            <a:lvl4pPr>
              <a:defRPr sz="1561"/>
            </a:lvl4pPr>
            <a:lvl5pPr>
              <a:defRPr sz="1561"/>
            </a:lvl5pPr>
            <a:lvl6pPr>
              <a:defRPr sz="1561"/>
            </a:lvl6pPr>
            <a:lvl7pPr>
              <a:defRPr sz="1561"/>
            </a:lvl7pPr>
            <a:lvl8pPr>
              <a:defRPr sz="1561"/>
            </a:lvl8pPr>
            <a:lvl9pPr>
              <a:defRPr sz="156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794" y="1535113"/>
            <a:ext cx="4042317" cy="639762"/>
          </a:xfrm>
        </p:spPr>
        <p:txBody>
          <a:bodyPr anchor="b"/>
          <a:lstStyle>
            <a:lvl1pPr marL="0" indent="0">
              <a:buNone/>
              <a:defRPr sz="2341" b="1"/>
            </a:lvl1pPr>
            <a:lvl2pPr marL="446044" indent="0">
              <a:buNone/>
              <a:defRPr sz="1951" b="1"/>
            </a:lvl2pPr>
            <a:lvl3pPr marL="892089" indent="0">
              <a:buNone/>
              <a:defRPr sz="1756" b="1"/>
            </a:lvl3pPr>
            <a:lvl4pPr marL="1338133" indent="0">
              <a:buNone/>
              <a:defRPr sz="1561" b="1"/>
            </a:lvl4pPr>
            <a:lvl5pPr marL="1784177" indent="0">
              <a:buNone/>
              <a:defRPr sz="1561" b="1"/>
            </a:lvl5pPr>
            <a:lvl6pPr marL="2230222" indent="0">
              <a:buNone/>
              <a:defRPr sz="1561" b="1"/>
            </a:lvl6pPr>
            <a:lvl7pPr marL="2676266" indent="0">
              <a:buNone/>
              <a:defRPr sz="1561" b="1"/>
            </a:lvl7pPr>
            <a:lvl8pPr marL="3122310" indent="0">
              <a:buNone/>
              <a:defRPr sz="1561" b="1"/>
            </a:lvl8pPr>
            <a:lvl9pPr marL="3568355" indent="0">
              <a:buNone/>
              <a:defRPr sz="1561" b="1"/>
            </a:lvl9pPr>
          </a:lstStyle>
          <a:p>
            <a:pPr lvl="0"/>
            <a:r>
              <a:rPr lang="en-US"/>
              <a:t>Click to edit Master text styles</a:t>
            </a:r>
          </a:p>
        </p:txBody>
      </p:sp>
      <p:sp>
        <p:nvSpPr>
          <p:cNvPr id="6" name="Content Placeholder 5"/>
          <p:cNvSpPr>
            <a:spLocks noGrp="1"/>
          </p:cNvSpPr>
          <p:nvPr>
            <p:ph sz="quarter" idx="4"/>
          </p:nvPr>
        </p:nvSpPr>
        <p:spPr>
          <a:xfrm>
            <a:off x="4644794" y="2174875"/>
            <a:ext cx="4042317" cy="3951288"/>
          </a:xfrm>
        </p:spPr>
        <p:txBody>
          <a:bodyPr/>
          <a:lstStyle>
            <a:lvl1pPr>
              <a:defRPr sz="2341"/>
            </a:lvl1pPr>
            <a:lvl2pPr>
              <a:defRPr sz="1951"/>
            </a:lvl2pPr>
            <a:lvl3pPr>
              <a:defRPr sz="1756"/>
            </a:lvl3pPr>
            <a:lvl4pPr>
              <a:defRPr sz="1561"/>
            </a:lvl4pPr>
            <a:lvl5pPr>
              <a:defRPr sz="1561"/>
            </a:lvl5pPr>
            <a:lvl6pPr>
              <a:defRPr sz="1561"/>
            </a:lvl6pPr>
            <a:lvl7pPr>
              <a:defRPr sz="1561"/>
            </a:lvl7pPr>
            <a:lvl8pPr>
              <a:defRPr sz="1561"/>
            </a:lvl8pPr>
            <a:lvl9pPr>
              <a:defRPr sz="156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BFED957C-A952-C743-A626-BB29565290F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2">
            <a:extLst>
              <a:ext uri="{FF2B5EF4-FFF2-40B4-BE49-F238E27FC236}">
                <a16:creationId xmlns:a16="http://schemas.microsoft.com/office/drawing/2014/main" id="{C2395489-F671-3944-AC40-8727E46CD4F6}"/>
              </a:ext>
            </a:extLst>
          </p:cNvPr>
          <p:cNvSpPr>
            <a:spLocks noGrp="1" noChangeArrowheads="1"/>
          </p:cNvSpPr>
          <p:nvPr>
            <p:ph type="sldNum" sz="quarter" idx="11"/>
          </p:nvPr>
        </p:nvSpPr>
        <p:spPr>
          <a:ln/>
        </p:spPr>
        <p:txBody>
          <a:bodyPr/>
          <a:lstStyle>
            <a:lvl1pPr>
              <a:defRPr/>
            </a:lvl1pPr>
          </a:lstStyle>
          <a:p>
            <a:pPr>
              <a:defRPr/>
            </a:pPr>
            <a:fld id="{590C0F1B-DEDE-244B-B6C2-ECFA8F4CF1C5}" type="slidenum">
              <a:rPr lang="en-US" altLang="en-US"/>
              <a:pPr>
                <a:defRPr/>
              </a:pPr>
              <a:t>‹#›</a:t>
            </a:fld>
            <a:endParaRPr lang="en-US" altLang="en-US"/>
          </a:p>
        </p:txBody>
      </p:sp>
    </p:spTree>
    <p:extLst>
      <p:ext uri="{BB962C8B-B14F-4D97-AF65-F5344CB8AC3E}">
        <p14:creationId xmlns:p14="http://schemas.microsoft.com/office/powerpoint/2010/main" val="3749975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C809101C-516A-AD4D-9395-384A5DAC32C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2">
            <a:extLst>
              <a:ext uri="{FF2B5EF4-FFF2-40B4-BE49-F238E27FC236}">
                <a16:creationId xmlns:a16="http://schemas.microsoft.com/office/drawing/2014/main" id="{AFFFEC7F-00FE-6546-ACD0-2749F73FA264}"/>
              </a:ext>
            </a:extLst>
          </p:cNvPr>
          <p:cNvSpPr>
            <a:spLocks noGrp="1" noChangeArrowheads="1"/>
          </p:cNvSpPr>
          <p:nvPr>
            <p:ph type="sldNum" sz="quarter" idx="11"/>
          </p:nvPr>
        </p:nvSpPr>
        <p:spPr>
          <a:ln/>
        </p:spPr>
        <p:txBody>
          <a:bodyPr/>
          <a:lstStyle>
            <a:lvl1pPr>
              <a:defRPr/>
            </a:lvl1pPr>
          </a:lstStyle>
          <a:p>
            <a:pPr>
              <a:defRPr/>
            </a:pPr>
            <a:fld id="{925929F8-85F6-6E42-93A4-61207BAA21D0}" type="slidenum">
              <a:rPr lang="en-US" altLang="en-US"/>
              <a:pPr>
                <a:defRPr/>
              </a:pPr>
              <a:t>‹#›</a:t>
            </a:fld>
            <a:endParaRPr lang="en-US" altLang="en-US"/>
          </a:p>
        </p:txBody>
      </p:sp>
    </p:spTree>
    <p:extLst>
      <p:ext uri="{BB962C8B-B14F-4D97-AF65-F5344CB8AC3E}">
        <p14:creationId xmlns:p14="http://schemas.microsoft.com/office/powerpoint/2010/main" val="34401557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1.jpe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9" descr="Powerpoint_Text3">
            <a:extLst>
              <a:ext uri="{FF2B5EF4-FFF2-40B4-BE49-F238E27FC236}">
                <a16:creationId xmlns:a16="http://schemas.microsoft.com/office/drawing/2014/main" id="{F2AFAD86-D8D9-444D-AE34-5181E90FAC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5549"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a:extLst>
              <a:ext uri="{FF2B5EF4-FFF2-40B4-BE49-F238E27FC236}">
                <a16:creationId xmlns:a16="http://schemas.microsoft.com/office/drawing/2014/main" id="{46A5E008-8212-0249-B84A-8298D5E65FCD}"/>
              </a:ext>
            </a:extLst>
          </p:cNvPr>
          <p:cNvSpPr>
            <a:spLocks noGrp="1" noChangeArrowheads="1"/>
          </p:cNvSpPr>
          <p:nvPr>
            <p:ph type="title"/>
          </p:nvPr>
        </p:nvSpPr>
        <p:spPr bwMode="auto">
          <a:xfrm>
            <a:off x="861122" y="177801"/>
            <a:ext cx="7889488"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a:t>Click to edit Master title style</a:t>
            </a:r>
          </a:p>
        </p:txBody>
      </p:sp>
      <p:sp>
        <p:nvSpPr>
          <p:cNvPr id="1028" name="Rectangle 3">
            <a:extLst>
              <a:ext uri="{FF2B5EF4-FFF2-40B4-BE49-F238E27FC236}">
                <a16:creationId xmlns:a16="http://schemas.microsoft.com/office/drawing/2014/main" id="{28A68784-7293-9744-81FC-9BB6B71E6D88}"/>
              </a:ext>
            </a:extLst>
          </p:cNvPr>
          <p:cNvSpPr>
            <a:spLocks noGrp="1" noChangeArrowheads="1"/>
          </p:cNvSpPr>
          <p:nvPr>
            <p:ph type="body" idx="1"/>
          </p:nvPr>
        </p:nvSpPr>
        <p:spPr bwMode="auto">
          <a:xfrm>
            <a:off x="774390" y="1230314"/>
            <a:ext cx="7985512" cy="404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7" name="Rectangle 5">
            <a:extLst>
              <a:ext uri="{FF2B5EF4-FFF2-40B4-BE49-F238E27FC236}">
                <a16:creationId xmlns:a16="http://schemas.microsoft.com/office/drawing/2014/main" id="{256D934F-72F5-3C44-B5F3-A4977941C197}"/>
              </a:ext>
            </a:extLst>
          </p:cNvPr>
          <p:cNvSpPr>
            <a:spLocks noGrp="1" noChangeArrowheads="1"/>
          </p:cNvSpPr>
          <p:nvPr>
            <p:ph type="ftr" sz="quarter" idx="3"/>
          </p:nvPr>
        </p:nvSpPr>
        <p:spPr bwMode="auto">
          <a:xfrm>
            <a:off x="782135" y="5415056"/>
            <a:ext cx="3755792" cy="134845"/>
          </a:xfrm>
          <a:prstGeom prst="rect">
            <a:avLst/>
          </a:prstGeom>
          <a:noFill/>
          <a:ln w="9525" algn="ctr">
            <a:noFill/>
            <a:miter lim="800000"/>
            <a:headEnd/>
            <a:tailEnd/>
          </a:ln>
          <a:effectLst/>
        </p:spPr>
        <p:txBody>
          <a:bodyPr vert="horz" wrap="square" lIns="0" tIns="0" rIns="0" bIns="0" numCol="1" anchor="b" anchorCtr="0" compatLnSpc="1">
            <a:prstTxWarp prst="textNoShape">
              <a:avLst/>
            </a:prstTxWarp>
            <a:spAutoFit/>
          </a:bodyPr>
          <a:lstStyle>
            <a:lvl1pPr algn="l" eaLnBrk="1" hangingPunct="1">
              <a:lnSpc>
                <a:spcPct val="110000"/>
              </a:lnSpc>
              <a:spcBef>
                <a:spcPct val="20000"/>
              </a:spcBef>
              <a:defRPr sz="878"/>
            </a:lvl1pPr>
          </a:lstStyle>
          <a:p>
            <a:pPr defTabSz="892089">
              <a:defRPr/>
            </a:pPr>
            <a:endParaRPr lang="en-US" altLang="en-US">
              <a:solidFill>
                <a:srgbClr val="000000"/>
              </a:solidFill>
              <a:latin typeface="Verdana" panose="020B0604030504040204" pitchFamily="34" charset="0"/>
              <a:ea typeface="+mn-ea"/>
            </a:endParaRPr>
          </a:p>
        </p:txBody>
      </p:sp>
      <p:sp>
        <p:nvSpPr>
          <p:cNvPr id="3084" name="Rectangle 12">
            <a:extLst>
              <a:ext uri="{FF2B5EF4-FFF2-40B4-BE49-F238E27FC236}">
                <a16:creationId xmlns:a16="http://schemas.microsoft.com/office/drawing/2014/main" id="{693B8A29-90CA-5B44-82E7-2AD03106E711}"/>
              </a:ext>
            </a:extLst>
          </p:cNvPr>
          <p:cNvSpPr>
            <a:spLocks noGrp="1" noChangeArrowheads="1"/>
          </p:cNvSpPr>
          <p:nvPr>
            <p:ph type="sldNum" sz="quarter" idx="4"/>
          </p:nvPr>
        </p:nvSpPr>
        <p:spPr bwMode="auto">
          <a:xfrm>
            <a:off x="6639622" y="5388351"/>
            <a:ext cx="2135768" cy="164725"/>
          </a:xfrm>
          <a:prstGeom prst="rect">
            <a:avLst/>
          </a:prstGeom>
          <a:noFill/>
          <a:ln w="9525" algn="ctr">
            <a:noFill/>
            <a:miter lim="800000"/>
            <a:headEnd/>
            <a:tailEnd/>
          </a:ln>
          <a:effectLst/>
        </p:spPr>
        <p:txBody>
          <a:bodyPr vert="horz" wrap="square" lIns="0" tIns="0" rIns="0" bIns="0" numCol="1" anchor="b" anchorCtr="0" compatLnSpc="1">
            <a:prstTxWarp prst="textNoShape">
              <a:avLst/>
            </a:prstTxWarp>
            <a:spAutoFit/>
          </a:bodyPr>
          <a:lstStyle>
            <a:lvl1pPr algn="r" eaLnBrk="1" hangingPunct="1">
              <a:lnSpc>
                <a:spcPct val="110000"/>
              </a:lnSpc>
              <a:defRPr sz="1073"/>
            </a:lvl1pPr>
          </a:lstStyle>
          <a:p>
            <a:pPr defTabSz="892089">
              <a:defRPr/>
            </a:pPr>
            <a:fld id="{E7C5AEC7-ED6D-9348-B8FF-2C11DF58B64E}" type="slidenum">
              <a:rPr lang="en-US" altLang="en-US" smtClean="0">
                <a:solidFill>
                  <a:srgbClr val="000000"/>
                </a:solidFill>
                <a:latin typeface="Verdana" panose="020B0604030504040204" pitchFamily="34" charset="0"/>
                <a:ea typeface="+mn-ea"/>
              </a:rPr>
              <a:pPr defTabSz="892089">
                <a:defRPr/>
              </a:pPr>
              <a:t>‹#›</a:t>
            </a:fld>
            <a:endParaRPr lang="en-US" altLang="en-US">
              <a:solidFill>
                <a:srgbClr val="000000"/>
              </a:solidFill>
              <a:latin typeface="Verdana" panose="020B0604030504040204" pitchFamily="34" charset="0"/>
              <a:ea typeface="+mn-ea"/>
            </a:endParaRPr>
          </a:p>
        </p:txBody>
      </p:sp>
    </p:spTree>
    <p:extLst>
      <p:ext uri="{BB962C8B-B14F-4D97-AF65-F5344CB8AC3E}">
        <p14:creationId xmlns:p14="http://schemas.microsoft.com/office/powerpoint/2010/main" val="1933986894"/>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88" r:id="rId3"/>
  </p:sldLayoutIdLst>
  <p:hf sldNum="0" hdr="0" ftr="0" dt="0"/>
  <p:txStyles>
    <p:titleStyle>
      <a:lvl1pPr algn="l" defTabSz="813102" rtl="0" eaLnBrk="0" fontAlgn="base" hangingPunct="0">
        <a:lnSpc>
          <a:spcPct val="85000"/>
        </a:lnSpc>
        <a:spcBef>
          <a:spcPct val="0"/>
        </a:spcBef>
        <a:spcAft>
          <a:spcPct val="0"/>
        </a:spcAft>
        <a:defRPr sz="2341" b="1">
          <a:solidFill>
            <a:schemeClr val="bg1"/>
          </a:solidFill>
          <a:latin typeface="+mj-lt"/>
          <a:ea typeface="+mj-ea"/>
          <a:cs typeface="+mj-cs"/>
        </a:defRPr>
      </a:lvl1pPr>
      <a:lvl2pPr algn="l" defTabSz="813102" rtl="0" eaLnBrk="0" fontAlgn="base" hangingPunct="0">
        <a:lnSpc>
          <a:spcPct val="85000"/>
        </a:lnSpc>
        <a:spcBef>
          <a:spcPct val="0"/>
        </a:spcBef>
        <a:spcAft>
          <a:spcPct val="0"/>
        </a:spcAft>
        <a:defRPr sz="2341" b="1">
          <a:solidFill>
            <a:schemeClr val="bg1"/>
          </a:solidFill>
          <a:latin typeface="Verdana" pitchFamily="1" charset="0"/>
        </a:defRPr>
      </a:lvl2pPr>
      <a:lvl3pPr algn="l" defTabSz="813102" rtl="0" eaLnBrk="0" fontAlgn="base" hangingPunct="0">
        <a:lnSpc>
          <a:spcPct val="85000"/>
        </a:lnSpc>
        <a:spcBef>
          <a:spcPct val="0"/>
        </a:spcBef>
        <a:spcAft>
          <a:spcPct val="0"/>
        </a:spcAft>
        <a:defRPr sz="2341" b="1">
          <a:solidFill>
            <a:schemeClr val="bg1"/>
          </a:solidFill>
          <a:latin typeface="Verdana" pitchFamily="1" charset="0"/>
        </a:defRPr>
      </a:lvl3pPr>
      <a:lvl4pPr algn="l" defTabSz="813102" rtl="0" eaLnBrk="0" fontAlgn="base" hangingPunct="0">
        <a:lnSpc>
          <a:spcPct val="85000"/>
        </a:lnSpc>
        <a:spcBef>
          <a:spcPct val="0"/>
        </a:spcBef>
        <a:spcAft>
          <a:spcPct val="0"/>
        </a:spcAft>
        <a:defRPr sz="2341" b="1">
          <a:solidFill>
            <a:schemeClr val="bg1"/>
          </a:solidFill>
          <a:latin typeface="Verdana" pitchFamily="1" charset="0"/>
        </a:defRPr>
      </a:lvl4pPr>
      <a:lvl5pPr algn="l" defTabSz="813102" rtl="0" eaLnBrk="0" fontAlgn="base" hangingPunct="0">
        <a:lnSpc>
          <a:spcPct val="85000"/>
        </a:lnSpc>
        <a:spcBef>
          <a:spcPct val="0"/>
        </a:spcBef>
        <a:spcAft>
          <a:spcPct val="0"/>
        </a:spcAft>
        <a:defRPr sz="2341" b="1">
          <a:solidFill>
            <a:schemeClr val="bg1"/>
          </a:solidFill>
          <a:latin typeface="Verdana" pitchFamily="1" charset="0"/>
        </a:defRPr>
      </a:lvl5pPr>
      <a:lvl6pPr marL="446044" algn="l" defTabSz="813102" rtl="0" eaLnBrk="1" fontAlgn="base" hangingPunct="1">
        <a:lnSpc>
          <a:spcPct val="85000"/>
        </a:lnSpc>
        <a:spcBef>
          <a:spcPct val="0"/>
        </a:spcBef>
        <a:spcAft>
          <a:spcPct val="0"/>
        </a:spcAft>
        <a:defRPr sz="2341" b="1">
          <a:solidFill>
            <a:schemeClr val="bg1"/>
          </a:solidFill>
          <a:latin typeface="Verdana" pitchFamily="1" charset="0"/>
        </a:defRPr>
      </a:lvl6pPr>
      <a:lvl7pPr marL="892089" algn="l" defTabSz="813102" rtl="0" eaLnBrk="1" fontAlgn="base" hangingPunct="1">
        <a:lnSpc>
          <a:spcPct val="85000"/>
        </a:lnSpc>
        <a:spcBef>
          <a:spcPct val="0"/>
        </a:spcBef>
        <a:spcAft>
          <a:spcPct val="0"/>
        </a:spcAft>
        <a:defRPr sz="2341" b="1">
          <a:solidFill>
            <a:schemeClr val="bg1"/>
          </a:solidFill>
          <a:latin typeface="Verdana" pitchFamily="1" charset="0"/>
        </a:defRPr>
      </a:lvl7pPr>
      <a:lvl8pPr marL="1338133" algn="l" defTabSz="813102" rtl="0" eaLnBrk="1" fontAlgn="base" hangingPunct="1">
        <a:lnSpc>
          <a:spcPct val="85000"/>
        </a:lnSpc>
        <a:spcBef>
          <a:spcPct val="0"/>
        </a:spcBef>
        <a:spcAft>
          <a:spcPct val="0"/>
        </a:spcAft>
        <a:defRPr sz="2341" b="1">
          <a:solidFill>
            <a:schemeClr val="bg1"/>
          </a:solidFill>
          <a:latin typeface="Verdana" pitchFamily="1" charset="0"/>
        </a:defRPr>
      </a:lvl8pPr>
      <a:lvl9pPr marL="1784177" algn="l" defTabSz="813102" rtl="0" eaLnBrk="1" fontAlgn="base" hangingPunct="1">
        <a:lnSpc>
          <a:spcPct val="85000"/>
        </a:lnSpc>
        <a:spcBef>
          <a:spcPct val="0"/>
        </a:spcBef>
        <a:spcAft>
          <a:spcPct val="0"/>
        </a:spcAft>
        <a:defRPr sz="2341" b="1">
          <a:solidFill>
            <a:schemeClr val="bg1"/>
          </a:solidFill>
          <a:latin typeface="Verdana" pitchFamily="1" charset="0"/>
        </a:defRPr>
      </a:lvl9pPr>
    </p:titleStyle>
    <p:bodyStyle>
      <a:lvl1pPr marL="105316" indent="-105316" algn="l" defTabSz="906028" rtl="0" eaLnBrk="0" fontAlgn="base" hangingPunct="0">
        <a:lnSpc>
          <a:spcPct val="140000"/>
        </a:lnSpc>
        <a:spcBef>
          <a:spcPct val="50000"/>
        </a:spcBef>
        <a:spcAft>
          <a:spcPct val="0"/>
        </a:spcAft>
        <a:buFont typeface="Verdana" panose="020B0604030504040204" pitchFamily="34" charset="0"/>
        <a:buChar char=" "/>
        <a:defRPr sz="1659">
          <a:solidFill>
            <a:schemeClr val="tx1"/>
          </a:solidFill>
          <a:latin typeface="+mn-lt"/>
          <a:ea typeface="+mn-ea"/>
          <a:cs typeface="+mn-cs"/>
        </a:defRPr>
      </a:lvl1pPr>
      <a:lvl2pPr marL="363960" indent="-154877" algn="l" defTabSz="906028" rtl="0" eaLnBrk="0" fontAlgn="base" hangingPunct="0">
        <a:lnSpc>
          <a:spcPct val="140000"/>
        </a:lnSpc>
        <a:spcBef>
          <a:spcPct val="0"/>
        </a:spcBef>
        <a:spcAft>
          <a:spcPct val="0"/>
        </a:spcAft>
        <a:buSzPct val="85000"/>
        <a:buChar char="•"/>
        <a:defRPr sz="1659">
          <a:solidFill>
            <a:schemeClr val="tx1"/>
          </a:solidFill>
          <a:latin typeface="+mn-lt"/>
        </a:defRPr>
      </a:lvl2pPr>
      <a:lvl3pPr marL="621055" indent="-154877" algn="l" defTabSz="906028" rtl="0" eaLnBrk="0" fontAlgn="base" hangingPunct="0">
        <a:lnSpc>
          <a:spcPct val="140000"/>
        </a:lnSpc>
        <a:spcBef>
          <a:spcPct val="0"/>
        </a:spcBef>
        <a:spcAft>
          <a:spcPct val="0"/>
        </a:spcAft>
        <a:buSzPct val="85000"/>
        <a:buChar char="•"/>
        <a:defRPr sz="1659">
          <a:solidFill>
            <a:schemeClr val="tx1"/>
          </a:solidFill>
          <a:latin typeface="+mn-lt"/>
        </a:defRPr>
      </a:lvl3pPr>
      <a:lvl4pPr marL="868858" indent="-145584" algn="l" defTabSz="906028" rtl="0" eaLnBrk="0" fontAlgn="base" hangingPunct="0">
        <a:lnSpc>
          <a:spcPct val="140000"/>
        </a:lnSpc>
        <a:spcBef>
          <a:spcPct val="0"/>
        </a:spcBef>
        <a:spcAft>
          <a:spcPct val="0"/>
        </a:spcAft>
        <a:buSzPct val="85000"/>
        <a:buChar char="•"/>
        <a:defRPr sz="1659">
          <a:solidFill>
            <a:schemeClr val="tx1"/>
          </a:solidFill>
          <a:latin typeface="+mn-lt"/>
        </a:defRPr>
      </a:lvl4pPr>
      <a:lvl5pPr marL="1127501" indent="-154877" algn="l" defTabSz="906028" rtl="0" eaLnBrk="0" fontAlgn="base" hangingPunct="0">
        <a:lnSpc>
          <a:spcPct val="140000"/>
        </a:lnSpc>
        <a:spcBef>
          <a:spcPct val="0"/>
        </a:spcBef>
        <a:spcAft>
          <a:spcPct val="0"/>
        </a:spcAft>
        <a:buSzPct val="85000"/>
        <a:buChar char="•"/>
        <a:defRPr sz="1659">
          <a:solidFill>
            <a:schemeClr val="tx1"/>
          </a:solidFill>
          <a:latin typeface="+mn-lt"/>
        </a:defRPr>
      </a:lvl5pPr>
      <a:lvl6pPr marL="1573545" indent="-154877" algn="l" defTabSz="906028" rtl="0" eaLnBrk="1" fontAlgn="base" hangingPunct="1">
        <a:lnSpc>
          <a:spcPct val="140000"/>
        </a:lnSpc>
        <a:spcBef>
          <a:spcPct val="0"/>
        </a:spcBef>
        <a:spcAft>
          <a:spcPct val="0"/>
        </a:spcAft>
        <a:buSzPct val="85000"/>
        <a:buChar char="•"/>
        <a:defRPr sz="1659">
          <a:solidFill>
            <a:schemeClr val="tx1"/>
          </a:solidFill>
          <a:latin typeface="+mn-lt"/>
        </a:defRPr>
      </a:lvl6pPr>
      <a:lvl7pPr marL="2019590" indent="-154877" algn="l" defTabSz="906028" rtl="0" eaLnBrk="1" fontAlgn="base" hangingPunct="1">
        <a:lnSpc>
          <a:spcPct val="140000"/>
        </a:lnSpc>
        <a:spcBef>
          <a:spcPct val="0"/>
        </a:spcBef>
        <a:spcAft>
          <a:spcPct val="0"/>
        </a:spcAft>
        <a:buSzPct val="85000"/>
        <a:buChar char="•"/>
        <a:defRPr sz="1659">
          <a:solidFill>
            <a:schemeClr val="tx1"/>
          </a:solidFill>
          <a:latin typeface="+mn-lt"/>
        </a:defRPr>
      </a:lvl7pPr>
      <a:lvl8pPr marL="2465634" indent="-154877" algn="l" defTabSz="906028" rtl="0" eaLnBrk="1" fontAlgn="base" hangingPunct="1">
        <a:lnSpc>
          <a:spcPct val="140000"/>
        </a:lnSpc>
        <a:spcBef>
          <a:spcPct val="0"/>
        </a:spcBef>
        <a:spcAft>
          <a:spcPct val="0"/>
        </a:spcAft>
        <a:buSzPct val="85000"/>
        <a:buChar char="•"/>
        <a:defRPr sz="1659">
          <a:solidFill>
            <a:schemeClr val="tx1"/>
          </a:solidFill>
          <a:latin typeface="+mn-lt"/>
        </a:defRPr>
      </a:lvl8pPr>
      <a:lvl9pPr marL="2911678" indent="-154877" algn="l" defTabSz="906028" rtl="0" eaLnBrk="1" fontAlgn="base" hangingPunct="1">
        <a:lnSpc>
          <a:spcPct val="140000"/>
        </a:lnSpc>
        <a:spcBef>
          <a:spcPct val="0"/>
        </a:spcBef>
        <a:spcAft>
          <a:spcPct val="0"/>
        </a:spcAft>
        <a:buSzPct val="85000"/>
        <a:buChar char="•"/>
        <a:defRPr sz="1659">
          <a:solidFill>
            <a:schemeClr val="tx1"/>
          </a:solidFill>
          <a:latin typeface="+mn-lt"/>
        </a:defRPr>
      </a:lvl9pPr>
    </p:bodyStyle>
    <p:otherStyle>
      <a:defPPr>
        <a:defRPr lang="en-US"/>
      </a:defPPr>
      <a:lvl1pPr marL="0" algn="l" defTabSz="892089" rtl="0" eaLnBrk="1" latinLnBrk="0" hangingPunct="1">
        <a:defRPr sz="1756" kern="1200">
          <a:solidFill>
            <a:schemeClr val="tx1"/>
          </a:solidFill>
          <a:latin typeface="+mn-lt"/>
          <a:ea typeface="+mn-ea"/>
          <a:cs typeface="+mn-cs"/>
        </a:defRPr>
      </a:lvl1pPr>
      <a:lvl2pPr marL="446044" algn="l" defTabSz="892089" rtl="0" eaLnBrk="1" latinLnBrk="0" hangingPunct="1">
        <a:defRPr sz="1756" kern="1200">
          <a:solidFill>
            <a:schemeClr val="tx1"/>
          </a:solidFill>
          <a:latin typeface="+mn-lt"/>
          <a:ea typeface="+mn-ea"/>
          <a:cs typeface="+mn-cs"/>
        </a:defRPr>
      </a:lvl2pPr>
      <a:lvl3pPr marL="892089" algn="l" defTabSz="892089" rtl="0" eaLnBrk="1" latinLnBrk="0" hangingPunct="1">
        <a:defRPr sz="1756" kern="1200">
          <a:solidFill>
            <a:schemeClr val="tx1"/>
          </a:solidFill>
          <a:latin typeface="+mn-lt"/>
          <a:ea typeface="+mn-ea"/>
          <a:cs typeface="+mn-cs"/>
        </a:defRPr>
      </a:lvl3pPr>
      <a:lvl4pPr marL="1338133" algn="l" defTabSz="892089" rtl="0" eaLnBrk="1" latinLnBrk="0" hangingPunct="1">
        <a:defRPr sz="1756" kern="1200">
          <a:solidFill>
            <a:schemeClr val="tx1"/>
          </a:solidFill>
          <a:latin typeface="+mn-lt"/>
          <a:ea typeface="+mn-ea"/>
          <a:cs typeface="+mn-cs"/>
        </a:defRPr>
      </a:lvl4pPr>
      <a:lvl5pPr marL="1784177" algn="l" defTabSz="892089" rtl="0" eaLnBrk="1" latinLnBrk="0" hangingPunct="1">
        <a:defRPr sz="1756" kern="1200">
          <a:solidFill>
            <a:schemeClr val="tx1"/>
          </a:solidFill>
          <a:latin typeface="+mn-lt"/>
          <a:ea typeface="+mn-ea"/>
          <a:cs typeface="+mn-cs"/>
        </a:defRPr>
      </a:lvl5pPr>
      <a:lvl6pPr marL="2230222" algn="l" defTabSz="892089" rtl="0" eaLnBrk="1" latinLnBrk="0" hangingPunct="1">
        <a:defRPr sz="1756" kern="1200">
          <a:solidFill>
            <a:schemeClr val="tx1"/>
          </a:solidFill>
          <a:latin typeface="+mn-lt"/>
          <a:ea typeface="+mn-ea"/>
          <a:cs typeface="+mn-cs"/>
        </a:defRPr>
      </a:lvl6pPr>
      <a:lvl7pPr marL="2676266" algn="l" defTabSz="892089" rtl="0" eaLnBrk="1" latinLnBrk="0" hangingPunct="1">
        <a:defRPr sz="1756" kern="1200">
          <a:solidFill>
            <a:schemeClr val="tx1"/>
          </a:solidFill>
          <a:latin typeface="+mn-lt"/>
          <a:ea typeface="+mn-ea"/>
          <a:cs typeface="+mn-cs"/>
        </a:defRPr>
      </a:lvl7pPr>
      <a:lvl8pPr marL="3122310" algn="l" defTabSz="892089" rtl="0" eaLnBrk="1" latinLnBrk="0" hangingPunct="1">
        <a:defRPr sz="1756" kern="1200">
          <a:solidFill>
            <a:schemeClr val="tx1"/>
          </a:solidFill>
          <a:latin typeface="+mn-lt"/>
          <a:ea typeface="+mn-ea"/>
          <a:cs typeface="+mn-cs"/>
        </a:defRPr>
      </a:lvl8pPr>
      <a:lvl9pPr marL="3568355" algn="l" defTabSz="892089" rtl="0" eaLnBrk="1" latinLnBrk="0" hangingPunct="1">
        <a:defRPr sz="1756"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9" descr="Powerpoint_Text3">
            <a:extLst>
              <a:ext uri="{FF2B5EF4-FFF2-40B4-BE49-F238E27FC236}">
                <a16:creationId xmlns:a16="http://schemas.microsoft.com/office/drawing/2014/main" id="{317CF51C-D58F-A941-89D1-99C916A9B7F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5549"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a:extLst>
              <a:ext uri="{FF2B5EF4-FFF2-40B4-BE49-F238E27FC236}">
                <a16:creationId xmlns:a16="http://schemas.microsoft.com/office/drawing/2014/main" id="{70689398-1D75-AB42-A615-F3A66840F439}"/>
              </a:ext>
            </a:extLst>
          </p:cNvPr>
          <p:cNvSpPr>
            <a:spLocks noGrp="1" noChangeArrowheads="1"/>
          </p:cNvSpPr>
          <p:nvPr>
            <p:ph type="title"/>
          </p:nvPr>
        </p:nvSpPr>
        <p:spPr bwMode="auto">
          <a:xfrm>
            <a:off x="861122" y="177801"/>
            <a:ext cx="7889488"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a:t>Click to edit Master title style</a:t>
            </a:r>
          </a:p>
        </p:txBody>
      </p:sp>
      <p:sp>
        <p:nvSpPr>
          <p:cNvPr id="1028" name="Rectangle 3">
            <a:extLst>
              <a:ext uri="{FF2B5EF4-FFF2-40B4-BE49-F238E27FC236}">
                <a16:creationId xmlns:a16="http://schemas.microsoft.com/office/drawing/2014/main" id="{85C671B6-3FF0-2547-B07E-D0A084EB6464}"/>
              </a:ext>
            </a:extLst>
          </p:cNvPr>
          <p:cNvSpPr>
            <a:spLocks noGrp="1" noChangeArrowheads="1"/>
          </p:cNvSpPr>
          <p:nvPr>
            <p:ph type="body" idx="1"/>
          </p:nvPr>
        </p:nvSpPr>
        <p:spPr bwMode="auto">
          <a:xfrm>
            <a:off x="774390" y="1230314"/>
            <a:ext cx="7985512" cy="404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7" name="Rectangle 5">
            <a:extLst>
              <a:ext uri="{FF2B5EF4-FFF2-40B4-BE49-F238E27FC236}">
                <a16:creationId xmlns:a16="http://schemas.microsoft.com/office/drawing/2014/main" id="{ADEDA172-C01A-5546-AFA1-2C9BDBFBC759}"/>
              </a:ext>
            </a:extLst>
          </p:cNvPr>
          <p:cNvSpPr>
            <a:spLocks noGrp="1" noChangeArrowheads="1"/>
          </p:cNvSpPr>
          <p:nvPr>
            <p:ph type="ftr" sz="quarter" idx="3"/>
          </p:nvPr>
        </p:nvSpPr>
        <p:spPr bwMode="auto">
          <a:xfrm>
            <a:off x="782135" y="5412747"/>
            <a:ext cx="3755792" cy="137153"/>
          </a:xfrm>
          <a:prstGeom prst="rect">
            <a:avLst/>
          </a:prstGeom>
          <a:noFill/>
          <a:ln w="9525" algn="ctr">
            <a:noFill/>
            <a:miter lim="800000"/>
            <a:headEnd/>
            <a:tailEnd/>
          </a:ln>
          <a:effectLst/>
        </p:spPr>
        <p:txBody>
          <a:bodyPr vert="horz" wrap="square" lIns="0" tIns="0" rIns="0" bIns="0" numCol="1" anchor="b" anchorCtr="0" compatLnSpc="1">
            <a:prstTxWarp prst="textNoShape">
              <a:avLst/>
            </a:prstTxWarp>
            <a:spAutoFit/>
          </a:bodyPr>
          <a:lstStyle>
            <a:lvl1pPr algn="l" eaLnBrk="1" hangingPunct="1">
              <a:lnSpc>
                <a:spcPct val="110000"/>
              </a:lnSpc>
              <a:spcBef>
                <a:spcPct val="20000"/>
              </a:spcBef>
              <a:defRPr sz="878"/>
            </a:lvl1pPr>
          </a:lstStyle>
          <a:p>
            <a:pPr>
              <a:defRPr/>
            </a:pPr>
            <a:endParaRPr lang="en-US" altLang="en-US"/>
          </a:p>
        </p:txBody>
      </p:sp>
      <p:sp>
        <p:nvSpPr>
          <p:cNvPr id="3084" name="Rectangle 12">
            <a:extLst>
              <a:ext uri="{FF2B5EF4-FFF2-40B4-BE49-F238E27FC236}">
                <a16:creationId xmlns:a16="http://schemas.microsoft.com/office/drawing/2014/main" id="{E119C187-8411-6146-8B1D-5EE815CC580B}"/>
              </a:ext>
            </a:extLst>
          </p:cNvPr>
          <p:cNvSpPr>
            <a:spLocks noGrp="1" noChangeArrowheads="1"/>
          </p:cNvSpPr>
          <p:nvPr>
            <p:ph type="sldNum" sz="quarter" idx="4"/>
          </p:nvPr>
        </p:nvSpPr>
        <p:spPr bwMode="auto">
          <a:xfrm>
            <a:off x="6639622" y="5385530"/>
            <a:ext cx="2135768" cy="167546"/>
          </a:xfrm>
          <a:prstGeom prst="rect">
            <a:avLst/>
          </a:prstGeom>
          <a:noFill/>
          <a:ln w="9525" algn="ctr">
            <a:noFill/>
            <a:miter lim="800000"/>
            <a:headEnd/>
            <a:tailEnd/>
          </a:ln>
          <a:effectLst/>
        </p:spPr>
        <p:txBody>
          <a:bodyPr vert="horz" wrap="square" lIns="0" tIns="0" rIns="0" bIns="0" numCol="1" anchor="b" anchorCtr="0" compatLnSpc="1">
            <a:prstTxWarp prst="textNoShape">
              <a:avLst/>
            </a:prstTxWarp>
            <a:spAutoFit/>
          </a:bodyPr>
          <a:lstStyle>
            <a:lvl1pPr algn="r" eaLnBrk="1" hangingPunct="1">
              <a:lnSpc>
                <a:spcPct val="110000"/>
              </a:lnSpc>
              <a:defRPr sz="1073"/>
            </a:lvl1pPr>
          </a:lstStyle>
          <a:p>
            <a:pPr>
              <a:defRPr/>
            </a:pPr>
            <a:fld id="{300338A4-96F8-444D-BA9A-D7CA051F661C}" type="slidenum">
              <a:rPr lang="en-US" altLang="en-US"/>
              <a:pPr>
                <a:defRPr/>
              </a:pPr>
              <a:t>‹#›</a:t>
            </a:fld>
            <a:endParaRPr lang="en-US" altLang="en-US"/>
          </a:p>
        </p:txBody>
      </p:sp>
    </p:spTree>
    <p:extLst>
      <p:ext uri="{BB962C8B-B14F-4D97-AF65-F5344CB8AC3E}">
        <p14:creationId xmlns:p14="http://schemas.microsoft.com/office/powerpoint/2010/main" val="17913046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hf sldNum="0" hdr="0" ftr="0" dt="0"/>
  <p:txStyles>
    <p:titleStyle>
      <a:lvl1pPr algn="l" defTabSz="813102" rtl="0" eaLnBrk="0" fontAlgn="base" hangingPunct="0">
        <a:lnSpc>
          <a:spcPct val="85000"/>
        </a:lnSpc>
        <a:spcBef>
          <a:spcPct val="0"/>
        </a:spcBef>
        <a:spcAft>
          <a:spcPct val="0"/>
        </a:spcAft>
        <a:defRPr sz="2341" b="1">
          <a:solidFill>
            <a:schemeClr val="bg1"/>
          </a:solidFill>
          <a:latin typeface="+mj-lt"/>
          <a:ea typeface="+mj-ea"/>
          <a:cs typeface="+mj-cs"/>
        </a:defRPr>
      </a:lvl1pPr>
      <a:lvl2pPr algn="l" defTabSz="813102" rtl="0" eaLnBrk="0" fontAlgn="base" hangingPunct="0">
        <a:lnSpc>
          <a:spcPct val="85000"/>
        </a:lnSpc>
        <a:spcBef>
          <a:spcPct val="0"/>
        </a:spcBef>
        <a:spcAft>
          <a:spcPct val="0"/>
        </a:spcAft>
        <a:defRPr sz="2341" b="1">
          <a:solidFill>
            <a:schemeClr val="bg1"/>
          </a:solidFill>
          <a:latin typeface="Verdana" pitchFamily="1" charset="0"/>
        </a:defRPr>
      </a:lvl2pPr>
      <a:lvl3pPr algn="l" defTabSz="813102" rtl="0" eaLnBrk="0" fontAlgn="base" hangingPunct="0">
        <a:lnSpc>
          <a:spcPct val="85000"/>
        </a:lnSpc>
        <a:spcBef>
          <a:spcPct val="0"/>
        </a:spcBef>
        <a:spcAft>
          <a:spcPct val="0"/>
        </a:spcAft>
        <a:defRPr sz="2341" b="1">
          <a:solidFill>
            <a:schemeClr val="bg1"/>
          </a:solidFill>
          <a:latin typeface="Verdana" pitchFamily="1" charset="0"/>
        </a:defRPr>
      </a:lvl3pPr>
      <a:lvl4pPr algn="l" defTabSz="813102" rtl="0" eaLnBrk="0" fontAlgn="base" hangingPunct="0">
        <a:lnSpc>
          <a:spcPct val="85000"/>
        </a:lnSpc>
        <a:spcBef>
          <a:spcPct val="0"/>
        </a:spcBef>
        <a:spcAft>
          <a:spcPct val="0"/>
        </a:spcAft>
        <a:defRPr sz="2341" b="1">
          <a:solidFill>
            <a:schemeClr val="bg1"/>
          </a:solidFill>
          <a:latin typeface="Verdana" pitchFamily="1" charset="0"/>
        </a:defRPr>
      </a:lvl4pPr>
      <a:lvl5pPr algn="l" defTabSz="813102" rtl="0" eaLnBrk="0" fontAlgn="base" hangingPunct="0">
        <a:lnSpc>
          <a:spcPct val="85000"/>
        </a:lnSpc>
        <a:spcBef>
          <a:spcPct val="0"/>
        </a:spcBef>
        <a:spcAft>
          <a:spcPct val="0"/>
        </a:spcAft>
        <a:defRPr sz="2341" b="1">
          <a:solidFill>
            <a:schemeClr val="bg1"/>
          </a:solidFill>
          <a:latin typeface="Verdana" pitchFamily="1" charset="0"/>
        </a:defRPr>
      </a:lvl5pPr>
      <a:lvl6pPr marL="446044" algn="l" defTabSz="813102" rtl="0" eaLnBrk="1" fontAlgn="base" hangingPunct="1">
        <a:lnSpc>
          <a:spcPct val="85000"/>
        </a:lnSpc>
        <a:spcBef>
          <a:spcPct val="0"/>
        </a:spcBef>
        <a:spcAft>
          <a:spcPct val="0"/>
        </a:spcAft>
        <a:defRPr sz="2341" b="1">
          <a:solidFill>
            <a:schemeClr val="bg1"/>
          </a:solidFill>
          <a:latin typeface="Verdana" pitchFamily="1" charset="0"/>
        </a:defRPr>
      </a:lvl6pPr>
      <a:lvl7pPr marL="892089" algn="l" defTabSz="813102" rtl="0" eaLnBrk="1" fontAlgn="base" hangingPunct="1">
        <a:lnSpc>
          <a:spcPct val="85000"/>
        </a:lnSpc>
        <a:spcBef>
          <a:spcPct val="0"/>
        </a:spcBef>
        <a:spcAft>
          <a:spcPct val="0"/>
        </a:spcAft>
        <a:defRPr sz="2341" b="1">
          <a:solidFill>
            <a:schemeClr val="bg1"/>
          </a:solidFill>
          <a:latin typeface="Verdana" pitchFamily="1" charset="0"/>
        </a:defRPr>
      </a:lvl7pPr>
      <a:lvl8pPr marL="1338133" algn="l" defTabSz="813102" rtl="0" eaLnBrk="1" fontAlgn="base" hangingPunct="1">
        <a:lnSpc>
          <a:spcPct val="85000"/>
        </a:lnSpc>
        <a:spcBef>
          <a:spcPct val="0"/>
        </a:spcBef>
        <a:spcAft>
          <a:spcPct val="0"/>
        </a:spcAft>
        <a:defRPr sz="2341" b="1">
          <a:solidFill>
            <a:schemeClr val="bg1"/>
          </a:solidFill>
          <a:latin typeface="Verdana" pitchFamily="1" charset="0"/>
        </a:defRPr>
      </a:lvl8pPr>
      <a:lvl9pPr marL="1784177" algn="l" defTabSz="813102" rtl="0" eaLnBrk="1" fontAlgn="base" hangingPunct="1">
        <a:lnSpc>
          <a:spcPct val="85000"/>
        </a:lnSpc>
        <a:spcBef>
          <a:spcPct val="0"/>
        </a:spcBef>
        <a:spcAft>
          <a:spcPct val="0"/>
        </a:spcAft>
        <a:defRPr sz="2341" b="1">
          <a:solidFill>
            <a:schemeClr val="bg1"/>
          </a:solidFill>
          <a:latin typeface="Verdana" pitchFamily="1" charset="0"/>
        </a:defRPr>
      </a:lvl9pPr>
    </p:titleStyle>
    <p:bodyStyle>
      <a:lvl1pPr marL="105316" indent="-105316" algn="l" defTabSz="906028" rtl="0" eaLnBrk="0" fontAlgn="base" hangingPunct="0">
        <a:lnSpc>
          <a:spcPct val="140000"/>
        </a:lnSpc>
        <a:spcBef>
          <a:spcPct val="50000"/>
        </a:spcBef>
        <a:spcAft>
          <a:spcPct val="0"/>
        </a:spcAft>
        <a:buFont typeface="Verdana" panose="020B0604030504040204" pitchFamily="34" charset="0"/>
        <a:buChar char=" "/>
        <a:defRPr sz="1659">
          <a:solidFill>
            <a:schemeClr val="tx1"/>
          </a:solidFill>
          <a:latin typeface="+mn-lt"/>
          <a:ea typeface="+mn-ea"/>
          <a:cs typeface="+mn-cs"/>
        </a:defRPr>
      </a:lvl1pPr>
      <a:lvl2pPr marL="363960" indent="-154877" algn="l" defTabSz="906028" rtl="0" eaLnBrk="0" fontAlgn="base" hangingPunct="0">
        <a:lnSpc>
          <a:spcPct val="140000"/>
        </a:lnSpc>
        <a:spcBef>
          <a:spcPct val="0"/>
        </a:spcBef>
        <a:spcAft>
          <a:spcPct val="0"/>
        </a:spcAft>
        <a:buSzPct val="85000"/>
        <a:buChar char="•"/>
        <a:defRPr sz="1659">
          <a:solidFill>
            <a:schemeClr val="tx1"/>
          </a:solidFill>
          <a:latin typeface="+mn-lt"/>
        </a:defRPr>
      </a:lvl2pPr>
      <a:lvl3pPr marL="621055" indent="-154877" algn="l" defTabSz="906028" rtl="0" eaLnBrk="0" fontAlgn="base" hangingPunct="0">
        <a:lnSpc>
          <a:spcPct val="140000"/>
        </a:lnSpc>
        <a:spcBef>
          <a:spcPct val="0"/>
        </a:spcBef>
        <a:spcAft>
          <a:spcPct val="0"/>
        </a:spcAft>
        <a:buSzPct val="85000"/>
        <a:buChar char="•"/>
        <a:defRPr sz="1659">
          <a:solidFill>
            <a:schemeClr val="tx1"/>
          </a:solidFill>
          <a:latin typeface="+mn-lt"/>
        </a:defRPr>
      </a:lvl3pPr>
      <a:lvl4pPr marL="868858" indent="-145584" algn="l" defTabSz="906028" rtl="0" eaLnBrk="0" fontAlgn="base" hangingPunct="0">
        <a:lnSpc>
          <a:spcPct val="140000"/>
        </a:lnSpc>
        <a:spcBef>
          <a:spcPct val="0"/>
        </a:spcBef>
        <a:spcAft>
          <a:spcPct val="0"/>
        </a:spcAft>
        <a:buSzPct val="85000"/>
        <a:buChar char="•"/>
        <a:defRPr sz="1659">
          <a:solidFill>
            <a:schemeClr val="tx1"/>
          </a:solidFill>
          <a:latin typeface="+mn-lt"/>
        </a:defRPr>
      </a:lvl4pPr>
      <a:lvl5pPr marL="1127501" indent="-154877" algn="l" defTabSz="906028" rtl="0" eaLnBrk="0" fontAlgn="base" hangingPunct="0">
        <a:lnSpc>
          <a:spcPct val="140000"/>
        </a:lnSpc>
        <a:spcBef>
          <a:spcPct val="0"/>
        </a:spcBef>
        <a:spcAft>
          <a:spcPct val="0"/>
        </a:spcAft>
        <a:buSzPct val="85000"/>
        <a:buChar char="•"/>
        <a:defRPr sz="1659">
          <a:solidFill>
            <a:schemeClr val="tx1"/>
          </a:solidFill>
          <a:latin typeface="+mn-lt"/>
        </a:defRPr>
      </a:lvl5pPr>
      <a:lvl6pPr marL="1573545" indent="-154877" algn="l" defTabSz="906028" rtl="0" eaLnBrk="1" fontAlgn="base" hangingPunct="1">
        <a:lnSpc>
          <a:spcPct val="140000"/>
        </a:lnSpc>
        <a:spcBef>
          <a:spcPct val="0"/>
        </a:spcBef>
        <a:spcAft>
          <a:spcPct val="0"/>
        </a:spcAft>
        <a:buSzPct val="85000"/>
        <a:buChar char="•"/>
        <a:defRPr sz="1659">
          <a:solidFill>
            <a:schemeClr val="tx1"/>
          </a:solidFill>
          <a:latin typeface="+mn-lt"/>
        </a:defRPr>
      </a:lvl6pPr>
      <a:lvl7pPr marL="2019590" indent="-154877" algn="l" defTabSz="906028" rtl="0" eaLnBrk="1" fontAlgn="base" hangingPunct="1">
        <a:lnSpc>
          <a:spcPct val="140000"/>
        </a:lnSpc>
        <a:spcBef>
          <a:spcPct val="0"/>
        </a:spcBef>
        <a:spcAft>
          <a:spcPct val="0"/>
        </a:spcAft>
        <a:buSzPct val="85000"/>
        <a:buChar char="•"/>
        <a:defRPr sz="1659">
          <a:solidFill>
            <a:schemeClr val="tx1"/>
          </a:solidFill>
          <a:latin typeface="+mn-lt"/>
        </a:defRPr>
      </a:lvl7pPr>
      <a:lvl8pPr marL="2465634" indent="-154877" algn="l" defTabSz="906028" rtl="0" eaLnBrk="1" fontAlgn="base" hangingPunct="1">
        <a:lnSpc>
          <a:spcPct val="140000"/>
        </a:lnSpc>
        <a:spcBef>
          <a:spcPct val="0"/>
        </a:spcBef>
        <a:spcAft>
          <a:spcPct val="0"/>
        </a:spcAft>
        <a:buSzPct val="85000"/>
        <a:buChar char="•"/>
        <a:defRPr sz="1659">
          <a:solidFill>
            <a:schemeClr val="tx1"/>
          </a:solidFill>
          <a:latin typeface="+mn-lt"/>
        </a:defRPr>
      </a:lvl8pPr>
      <a:lvl9pPr marL="2911678" indent="-154877" algn="l" defTabSz="906028" rtl="0" eaLnBrk="1" fontAlgn="base" hangingPunct="1">
        <a:lnSpc>
          <a:spcPct val="140000"/>
        </a:lnSpc>
        <a:spcBef>
          <a:spcPct val="0"/>
        </a:spcBef>
        <a:spcAft>
          <a:spcPct val="0"/>
        </a:spcAft>
        <a:buSzPct val="85000"/>
        <a:buChar char="•"/>
        <a:defRPr sz="1659">
          <a:solidFill>
            <a:schemeClr val="tx1"/>
          </a:solidFill>
          <a:latin typeface="+mn-lt"/>
        </a:defRPr>
      </a:lvl9pPr>
    </p:bodyStyle>
    <p:otherStyle>
      <a:defPPr>
        <a:defRPr lang="en-US"/>
      </a:defPPr>
      <a:lvl1pPr marL="0" algn="l" defTabSz="892089" rtl="0" eaLnBrk="1" latinLnBrk="0" hangingPunct="1">
        <a:defRPr sz="1756" kern="1200">
          <a:solidFill>
            <a:schemeClr val="tx1"/>
          </a:solidFill>
          <a:latin typeface="+mn-lt"/>
          <a:ea typeface="+mn-ea"/>
          <a:cs typeface="+mn-cs"/>
        </a:defRPr>
      </a:lvl1pPr>
      <a:lvl2pPr marL="446044" algn="l" defTabSz="892089" rtl="0" eaLnBrk="1" latinLnBrk="0" hangingPunct="1">
        <a:defRPr sz="1756" kern="1200">
          <a:solidFill>
            <a:schemeClr val="tx1"/>
          </a:solidFill>
          <a:latin typeface="+mn-lt"/>
          <a:ea typeface="+mn-ea"/>
          <a:cs typeface="+mn-cs"/>
        </a:defRPr>
      </a:lvl2pPr>
      <a:lvl3pPr marL="892089" algn="l" defTabSz="892089" rtl="0" eaLnBrk="1" latinLnBrk="0" hangingPunct="1">
        <a:defRPr sz="1756" kern="1200">
          <a:solidFill>
            <a:schemeClr val="tx1"/>
          </a:solidFill>
          <a:latin typeface="+mn-lt"/>
          <a:ea typeface="+mn-ea"/>
          <a:cs typeface="+mn-cs"/>
        </a:defRPr>
      </a:lvl3pPr>
      <a:lvl4pPr marL="1338133" algn="l" defTabSz="892089" rtl="0" eaLnBrk="1" latinLnBrk="0" hangingPunct="1">
        <a:defRPr sz="1756" kern="1200">
          <a:solidFill>
            <a:schemeClr val="tx1"/>
          </a:solidFill>
          <a:latin typeface="+mn-lt"/>
          <a:ea typeface="+mn-ea"/>
          <a:cs typeface="+mn-cs"/>
        </a:defRPr>
      </a:lvl4pPr>
      <a:lvl5pPr marL="1784177" algn="l" defTabSz="892089" rtl="0" eaLnBrk="1" latinLnBrk="0" hangingPunct="1">
        <a:defRPr sz="1756" kern="1200">
          <a:solidFill>
            <a:schemeClr val="tx1"/>
          </a:solidFill>
          <a:latin typeface="+mn-lt"/>
          <a:ea typeface="+mn-ea"/>
          <a:cs typeface="+mn-cs"/>
        </a:defRPr>
      </a:lvl5pPr>
      <a:lvl6pPr marL="2230222" algn="l" defTabSz="892089" rtl="0" eaLnBrk="1" latinLnBrk="0" hangingPunct="1">
        <a:defRPr sz="1756" kern="1200">
          <a:solidFill>
            <a:schemeClr val="tx1"/>
          </a:solidFill>
          <a:latin typeface="+mn-lt"/>
          <a:ea typeface="+mn-ea"/>
          <a:cs typeface="+mn-cs"/>
        </a:defRPr>
      </a:lvl6pPr>
      <a:lvl7pPr marL="2676266" algn="l" defTabSz="892089" rtl="0" eaLnBrk="1" latinLnBrk="0" hangingPunct="1">
        <a:defRPr sz="1756" kern="1200">
          <a:solidFill>
            <a:schemeClr val="tx1"/>
          </a:solidFill>
          <a:latin typeface="+mn-lt"/>
          <a:ea typeface="+mn-ea"/>
          <a:cs typeface="+mn-cs"/>
        </a:defRPr>
      </a:lvl7pPr>
      <a:lvl8pPr marL="3122310" algn="l" defTabSz="892089" rtl="0" eaLnBrk="1" latinLnBrk="0" hangingPunct="1">
        <a:defRPr sz="1756" kern="1200">
          <a:solidFill>
            <a:schemeClr val="tx1"/>
          </a:solidFill>
          <a:latin typeface="+mn-lt"/>
          <a:ea typeface="+mn-ea"/>
          <a:cs typeface="+mn-cs"/>
        </a:defRPr>
      </a:lvl8pPr>
      <a:lvl9pPr marL="3568355" algn="l" defTabSz="892089" rtl="0" eaLnBrk="1" latinLnBrk="0" hangingPunct="1">
        <a:defRPr sz="175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tiff"/></Relationships>
</file>

<file path=ppt/slides/_rels/slide12.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hyperlink" Target="https://www.urmc.rochester.edu/education/graduate/current-students/graduate-student-society/graduate-student-life.aspx"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urmc.rochester.edu/education/graduate/home/forms.aspx"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myidp.sciencecareers.org/"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mailto:Daniel_Castillo@urmc.Rochester.edu"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rochester.edu/college/gradstudies/current/policies/index.html" TargetMode="External"/><Relationship Id="rId2" Type="http://schemas.openxmlformats.org/officeDocument/2006/relationships/hyperlink" Target="https://www.urmc.rochester.edu/education/graduate/incoming-graduate-student-orientation.aspx"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urldefense.proofpoint.com/v2/url?u=http-3A__en.wikipedia.org_wiki_Frank-5FWestheimer&amp;d=DwMFaQ&amp;c=4sF48jRmVAe_CH-k9mXYXEGfSnM3bY53YSKuLUQRxhA&amp;r=86oiDrciVhoJw_p-LJnn9uWixOZjbh0ja4koytpa6t8&amp;m=XVAnnVrl0cia8V7lRaB3SHVC2kq99D2ATi4DR0Wncf0&amp;s=aZhAh_QgRR49utVHwvFdA0uRWkark8N55qPtDHgLqJg&amp;e="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8" Type="http://schemas.openxmlformats.org/officeDocument/2006/relationships/hyperlink" Target="https://www.rochester.edu/college/disability/" TargetMode="External"/><Relationship Id="rId3" Type="http://schemas.openxmlformats.org/officeDocument/2006/relationships/hyperlink" Target="http://iso.rochester.edu/" TargetMode="External"/><Relationship Id="rId7" Type="http://schemas.openxmlformats.org/officeDocument/2006/relationships/hyperlink" Target="https://www.urmc.rochester.edu/smd/office-of-equity-and-inclusion.aspx" TargetMode="External"/><Relationship Id="rId2" Type="http://schemas.openxmlformats.org/officeDocument/2006/relationships/hyperlink" Target="https://www.rochester.edu/care/resource-center/" TargetMode="External"/><Relationship Id="rId1" Type="http://schemas.openxmlformats.org/officeDocument/2006/relationships/slideLayout" Target="../slideLayouts/slideLayout2.xml"/><Relationship Id="rId6" Type="http://schemas.openxmlformats.org/officeDocument/2006/relationships/hyperlink" Target="https://www.urmc.rochester.edu/education/post-doctoral/ombudspersons.aspx" TargetMode="External"/><Relationship Id="rId5" Type="http://schemas.openxmlformats.org/officeDocument/2006/relationships/hyperlink" Target="http://www.rochester.edu/uhs/" TargetMode="External"/><Relationship Id="rId4" Type="http://schemas.openxmlformats.org/officeDocument/2006/relationships/hyperlink" Target="http://www.rochester.edu/uhs/ucc/"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rochester.edu/sexualmisconduct" TargetMode="External"/><Relationship Id="rId2" Type="http://schemas.openxmlformats.org/officeDocument/2006/relationships/hyperlink" Target="https://www.urmc.rochester.edu/about-us/values-culture/policies-reporting-resources.aspx" TargetMode="External"/><Relationship Id="rId1" Type="http://schemas.openxmlformats.org/officeDocument/2006/relationships/slideLayout" Target="../slideLayouts/slideLayout2.xml"/><Relationship Id="rId4" Type="http://schemas.openxmlformats.org/officeDocument/2006/relationships/image" Target="../media/image7.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BBB20F19-53D6-CA4A-AB60-ED73529BD498}"/>
              </a:ext>
            </a:extLst>
          </p:cNvPr>
          <p:cNvSpPr>
            <a:spLocks noGrp="1" noChangeArrowheads="1"/>
          </p:cNvSpPr>
          <p:nvPr>
            <p:ph type="ctrTitle"/>
          </p:nvPr>
        </p:nvSpPr>
        <p:spPr>
          <a:xfrm>
            <a:off x="723900" y="381000"/>
            <a:ext cx="7772400" cy="16764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defTabSz="833438" eaLnBrk="1" hangingPunct="1"/>
            <a:r>
              <a:rPr lang="en-US" altLang="en-US" sz="3600" dirty="0"/>
              <a:t>WELCOME to Graduate School</a:t>
            </a:r>
          </a:p>
        </p:txBody>
      </p:sp>
      <p:sp>
        <p:nvSpPr>
          <p:cNvPr id="4099" name="Rectangle 3">
            <a:extLst>
              <a:ext uri="{FF2B5EF4-FFF2-40B4-BE49-F238E27FC236}">
                <a16:creationId xmlns:a16="http://schemas.microsoft.com/office/drawing/2014/main" id="{98B72170-F568-2241-9D2C-02BE540F024D}"/>
              </a:ext>
            </a:extLst>
          </p:cNvPr>
          <p:cNvSpPr>
            <a:spLocks noGrp="1" noChangeArrowheads="1"/>
          </p:cNvSpPr>
          <p:nvPr>
            <p:ph type="subTitle" idx="1"/>
          </p:nvPr>
        </p:nvSpPr>
        <p:spPr>
          <a:xfrm>
            <a:off x="1371600" y="2819400"/>
            <a:ext cx="6477000" cy="1828800"/>
          </a:xfrm>
        </p:spPr>
        <p:txBody>
          <a:bodyPr/>
          <a:lstStyle/>
          <a:p>
            <a:pPr eaLnBrk="1" hangingPunct="1">
              <a:spcBef>
                <a:spcPts val="0"/>
              </a:spcBef>
            </a:pPr>
            <a:r>
              <a:rPr lang="en-US" altLang="en-US" sz="2800" dirty="0"/>
              <a:t>Rick Libby, Ph.D.</a:t>
            </a:r>
          </a:p>
          <a:p>
            <a:pPr eaLnBrk="1" hangingPunct="1">
              <a:spcBef>
                <a:spcPts val="0"/>
              </a:spcBef>
            </a:pPr>
            <a:r>
              <a:rPr lang="en-US" altLang="en-US" sz="2800" dirty="0"/>
              <a:t>Professor of Ophthalmology</a:t>
            </a:r>
          </a:p>
          <a:p>
            <a:pPr eaLnBrk="1" hangingPunct="1">
              <a:spcBef>
                <a:spcPts val="0"/>
              </a:spcBef>
            </a:pPr>
            <a:r>
              <a:rPr lang="en-US" altLang="en-US" sz="2800" dirty="0"/>
              <a:t>Senior Associate Dean of Graduate Education and Postdoctoral Affairs</a:t>
            </a:r>
          </a:p>
        </p:txBody>
      </p:sp>
      <p:sp>
        <p:nvSpPr>
          <p:cNvPr id="2" name="TextBox 1">
            <a:extLst>
              <a:ext uri="{FF2B5EF4-FFF2-40B4-BE49-F238E27FC236}">
                <a16:creationId xmlns:a16="http://schemas.microsoft.com/office/drawing/2014/main" id="{6537F771-EAC1-3046-B246-FC0A16FA2088}"/>
              </a:ext>
            </a:extLst>
          </p:cNvPr>
          <p:cNvSpPr txBox="1"/>
          <p:nvPr/>
        </p:nvSpPr>
        <p:spPr>
          <a:xfrm>
            <a:off x="2200940" y="542260"/>
            <a:ext cx="184731" cy="461665"/>
          </a:xfrm>
          <a:prstGeom prst="rect">
            <a:avLst/>
          </a:prstGeom>
          <a:noFill/>
        </p:spPr>
        <p:txBody>
          <a:bodyPr wrap="none" rtlCol="0">
            <a:spAutoFit/>
          </a:bodyPr>
          <a:lstStyle/>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F58364F-E42D-87CB-3C16-437D49552296}"/>
              </a:ext>
            </a:extLst>
          </p:cNvPr>
          <p:cNvSpPr>
            <a:spLocks noGrp="1" noChangeArrowheads="1"/>
          </p:cNvSpPr>
          <p:nvPr>
            <p:ph idx="1"/>
          </p:nvPr>
        </p:nvSpPr>
        <p:spPr>
          <a:xfrm>
            <a:off x="627256" y="1981200"/>
            <a:ext cx="2743200" cy="28956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indent="0" eaLnBrk="1" hangingPunct="1">
              <a:spcBef>
                <a:spcPts val="240"/>
              </a:spcBef>
              <a:buNone/>
            </a:pPr>
            <a:r>
              <a:rPr lang="en-US" altLang="en-US" sz="2400" dirty="0"/>
              <a:t>Center for Advanced Research Technologies (CORES)</a:t>
            </a:r>
          </a:p>
        </p:txBody>
      </p:sp>
      <p:pic>
        <p:nvPicPr>
          <p:cNvPr id="7" name="Picture 6" descr="A screenshot of a cell phone&#10;&#10;Description automatically generated">
            <a:extLst>
              <a:ext uri="{FF2B5EF4-FFF2-40B4-BE49-F238E27FC236}">
                <a16:creationId xmlns:a16="http://schemas.microsoft.com/office/drawing/2014/main" id="{5A9727FF-25D2-E752-A3D5-D19E30EE87A5}"/>
              </a:ext>
            </a:extLst>
          </p:cNvPr>
          <p:cNvPicPr>
            <a:picLocks noChangeAspect="1"/>
          </p:cNvPicPr>
          <p:nvPr/>
        </p:nvPicPr>
        <p:blipFill>
          <a:blip r:embed="rId2"/>
          <a:stretch>
            <a:fillRect/>
          </a:stretch>
        </p:blipFill>
        <p:spPr>
          <a:xfrm>
            <a:off x="3810000" y="933680"/>
            <a:ext cx="5264499" cy="5771920"/>
          </a:xfrm>
          <a:prstGeom prst="rect">
            <a:avLst/>
          </a:prstGeom>
        </p:spPr>
      </p:pic>
      <p:sp>
        <p:nvSpPr>
          <p:cNvPr id="5" name="Title 1">
            <a:extLst>
              <a:ext uri="{FF2B5EF4-FFF2-40B4-BE49-F238E27FC236}">
                <a16:creationId xmlns:a16="http://schemas.microsoft.com/office/drawing/2014/main" id="{4163CF29-BF50-7FD0-8FC5-7B997F7558DE}"/>
              </a:ext>
            </a:extLst>
          </p:cNvPr>
          <p:cNvSpPr>
            <a:spLocks noGrp="1" noChangeArrowheads="1"/>
          </p:cNvSpPr>
          <p:nvPr>
            <p:ph type="title"/>
          </p:nvPr>
        </p:nvSpPr>
        <p:spPr>
          <a:xfrm>
            <a:off x="31898" y="-76200"/>
            <a:ext cx="9112102"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altLang="en-US" sz="3600" b="0" dirty="0"/>
              <a:t>People are here to help</a:t>
            </a:r>
            <a:br>
              <a:rPr lang="en-US" altLang="en-US" sz="3600" b="0" dirty="0"/>
            </a:br>
            <a:r>
              <a:rPr lang="en-US" altLang="en-US" sz="2400" b="0" dirty="0"/>
              <a:t>(academically, personally, professionally)</a:t>
            </a:r>
          </a:p>
        </p:txBody>
      </p:sp>
    </p:spTree>
    <p:extLst>
      <p:ext uri="{BB962C8B-B14F-4D97-AF65-F5344CB8AC3E}">
        <p14:creationId xmlns:p14="http://schemas.microsoft.com/office/powerpoint/2010/main" val="33873702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47796B-C80E-409E-8CAC-9EF95B60D7B5}"/>
              </a:ext>
            </a:extLst>
          </p:cNvPr>
          <p:cNvSpPr txBox="1">
            <a:spLocks noChangeArrowheads="1"/>
          </p:cNvSpPr>
          <p:nvPr/>
        </p:nvSpPr>
        <p:spPr bwMode="auto">
          <a:xfrm>
            <a:off x="-84136" y="2524717"/>
            <a:ext cx="4572000" cy="3037883"/>
          </a:xfrm>
          <a:prstGeom prst="rect">
            <a:avLst/>
          </a:prstGeom>
          <a:noFill/>
          <a:ln>
            <a:noFill/>
          </a:ln>
        </p:spPr>
        <p:txBody>
          <a:bodyPr wrap="square">
            <a:spAutoFit/>
          </a:bodyPr>
          <a:lstStyle>
            <a:lvl1pPr marL="171450" indent="-171450">
              <a:defRPr sz="800">
                <a:solidFill>
                  <a:schemeClr val="tx1"/>
                </a:solidFill>
                <a:latin typeface="Verdana" panose="020B0604030504040204" pitchFamily="34" charset="0"/>
              </a:defRPr>
            </a:lvl1pPr>
            <a:lvl2pPr marL="742950" indent="-285750">
              <a:defRPr sz="800">
                <a:solidFill>
                  <a:schemeClr val="tx1"/>
                </a:solidFill>
                <a:latin typeface="Verdana" panose="020B0604030504040204" pitchFamily="34" charset="0"/>
              </a:defRPr>
            </a:lvl2pPr>
            <a:lvl3pPr marL="1143000" indent="-228600">
              <a:defRPr sz="800">
                <a:solidFill>
                  <a:schemeClr val="tx1"/>
                </a:solidFill>
                <a:latin typeface="Verdana" panose="020B0604030504040204" pitchFamily="34" charset="0"/>
              </a:defRPr>
            </a:lvl3pPr>
            <a:lvl4pPr marL="1600200" indent="-228600">
              <a:defRPr sz="800">
                <a:solidFill>
                  <a:schemeClr val="tx1"/>
                </a:solidFill>
                <a:latin typeface="Verdana" panose="020B0604030504040204" pitchFamily="34" charset="0"/>
              </a:defRPr>
            </a:lvl4pPr>
            <a:lvl5pPr marL="2057400" indent="-228600">
              <a:defRPr sz="800">
                <a:solidFill>
                  <a:schemeClr val="tx1"/>
                </a:solidFill>
                <a:latin typeface="Verdana" panose="020B0604030504040204" pitchFamily="34" charset="0"/>
              </a:defRPr>
            </a:lvl5pPr>
            <a:lvl6pPr marL="2514600" indent="-228600" eaLnBrk="0" fontAlgn="base" hangingPunct="0">
              <a:spcBef>
                <a:spcPct val="0"/>
              </a:spcBef>
              <a:spcAft>
                <a:spcPct val="0"/>
              </a:spcAft>
              <a:defRPr sz="800">
                <a:solidFill>
                  <a:schemeClr val="tx1"/>
                </a:solidFill>
                <a:latin typeface="Verdana" panose="020B0604030504040204" pitchFamily="34" charset="0"/>
              </a:defRPr>
            </a:lvl6pPr>
            <a:lvl7pPr marL="2971800" indent="-228600" eaLnBrk="0" fontAlgn="base" hangingPunct="0">
              <a:spcBef>
                <a:spcPct val="0"/>
              </a:spcBef>
              <a:spcAft>
                <a:spcPct val="0"/>
              </a:spcAft>
              <a:defRPr sz="800">
                <a:solidFill>
                  <a:schemeClr val="tx1"/>
                </a:solidFill>
                <a:latin typeface="Verdana" panose="020B0604030504040204" pitchFamily="34" charset="0"/>
              </a:defRPr>
            </a:lvl7pPr>
            <a:lvl8pPr marL="3429000" indent="-228600" eaLnBrk="0" fontAlgn="base" hangingPunct="0">
              <a:spcBef>
                <a:spcPct val="0"/>
              </a:spcBef>
              <a:spcAft>
                <a:spcPct val="0"/>
              </a:spcAft>
              <a:defRPr sz="800">
                <a:solidFill>
                  <a:schemeClr val="tx1"/>
                </a:solidFill>
                <a:latin typeface="Verdana" panose="020B0604030504040204" pitchFamily="34" charset="0"/>
              </a:defRPr>
            </a:lvl8pPr>
            <a:lvl9pPr marL="3886200" indent="-228600" eaLnBrk="0" fontAlgn="base" hangingPunct="0">
              <a:spcBef>
                <a:spcPct val="0"/>
              </a:spcBef>
              <a:spcAft>
                <a:spcPct val="0"/>
              </a:spcAft>
              <a:defRPr sz="800">
                <a:solidFill>
                  <a:schemeClr val="tx1"/>
                </a:solidFill>
                <a:latin typeface="Verdana" panose="020B0604030504040204" pitchFamily="34" charset="0"/>
              </a:defRPr>
            </a:lvl9pPr>
          </a:lstStyle>
          <a:p>
            <a:pPr marL="0" indent="0" eaLnBrk="1" hangingPunct="1">
              <a:defRPr/>
            </a:pPr>
            <a:r>
              <a:rPr lang="en-US" altLang="en-US" sz="2341" dirty="0">
                <a:solidFill>
                  <a:srgbClr val="00487F"/>
                </a:solidFill>
              </a:rPr>
              <a:t>    </a:t>
            </a:r>
            <a:r>
              <a:rPr lang="en-US" altLang="en-US" sz="2341" b="1" u="sng" dirty="0">
                <a:solidFill>
                  <a:srgbClr val="00487F"/>
                </a:solidFill>
              </a:rPr>
              <a:t>8 spokes of </a:t>
            </a:r>
            <a:r>
              <a:rPr lang="en-US" altLang="en-US" sz="2341" b="1" u="sng" dirty="0" err="1">
                <a:solidFill>
                  <a:srgbClr val="00487F"/>
                </a:solidFill>
              </a:rPr>
              <a:t>myHuB</a:t>
            </a:r>
            <a:endParaRPr lang="en-US" altLang="en-US" sz="2100" i="1" dirty="0">
              <a:solidFill>
                <a:srgbClr val="00487F"/>
              </a:solidFill>
            </a:endParaRPr>
          </a:p>
          <a:p>
            <a:pPr lvl="1" eaLnBrk="1" hangingPunct="1">
              <a:buFont typeface="Wingdings" pitchFamily="2" charset="2"/>
              <a:buChar char="q"/>
              <a:defRPr/>
            </a:pPr>
            <a:r>
              <a:rPr lang="en-US" altLang="en-US" sz="2100" dirty="0">
                <a:solidFill>
                  <a:srgbClr val="00487F"/>
                </a:solidFill>
              </a:rPr>
              <a:t> Alumni</a:t>
            </a:r>
          </a:p>
          <a:p>
            <a:pPr lvl="1" eaLnBrk="1" hangingPunct="1">
              <a:buFont typeface="Wingdings" pitchFamily="2" charset="2"/>
              <a:buChar char="q"/>
              <a:defRPr/>
            </a:pPr>
            <a:r>
              <a:rPr lang="en-US" altLang="en-US" sz="2100" dirty="0">
                <a:solidFill>
                  <a:srgbClr val="00487F"/>
                </a:solidFill>
              </a:rPr>
              <a:t> Events </a:t>
            </a:r>
          </a:p>
          <a:p>
            <a:pPr lvl="1" eaLnBrk="1" hangingPunct="1">
              <a:buFont typeface="Wingdings" pitchFamily="2" charset="2"/>
              <a:buChar char="q"/>
              <a:defRPr/>
            </a:pPr>
            <a:r>
              <a:rPr lang="en-US" altLang="en-US" sz="2100" dirty="0">
                <a:solidFill>
                  <a:srgbClr val="00487F"/>
                </a:solidFill>
              </a:rPr>
              <a:t> Fellowship &amp; Grants</a:t>
            </a:r>
          </a:p>
          <a:p>
            <a:pPr lvl="1" eaLnBrk="1" hangingPunct="1">
              <a:buFont typeface="Wingdings" pitchFamily="2" charset="2"/>
              <a:buChar char="q"/>
              <a:defRPr/>
            </a:pPr>
            <a:r>
              <a:rPr lang="en-US" altLang="en-US" sz="2100" dirty="0">
                <a:solidFill>
                  <a:srgbClr val="00487F"/>
                </a:solidFill>
              </a:rPr>
              <a:t> Research Ethics</a:t>
            </a:r>
          </a:p>
          <a:p>
            <a:pPr lvl="1" eaLnBrk="1" hangingPunct="1">
              <a:buFont typeface="Wingdings" pitchFamily="2" charset="2"/>
              <a:buChar char="q"/>
              <a:defRPr/>
            </a:pPr>
            <a:r>
              <a:rPr lang="en-US" altLang="en-US" sz="2100" dirty="0">
                <a:solidFill>
                  <a:srgbClr val="00487F"/>
                </a:solidFill>
              </a:rPr>
              <a:t> Student &amp; Postdoc Groups</a:t>
            </a:r>
          </a:p>
          <a:p>
            <a:pPr lvl="1" eaLnBrk="1" hangingPunct="1">
              <a:buFont typeface="Wingdings" pitchFamily="2" charset="2"/>
              <a:buChar char="q"/>
              <a:defRPr/>
            </a:pPr>
            <a:r>
              <a:rPr lang="en-US" altLang="en-US" sz="2100" dirty="0">
                <a:solidFill>
                  <a:srgbClr val="00487F"/>
                </a:solidFill>
              </a:rPr>
              <a:t> URBEST Career Services</a:t>
            </a:r>
          </a:p>
          <a:p>
            <a:pPr lvl="1" eaLnBrk="1" hangingPunct="1">
              <a:buFont typeface="Wingdings" pitchFamily="2" charset="2"/>
              <a:buChar char="q"/>
              <a:defRPr/>
            </a:pPr>
            <a:r>
              <a:rPr lang="en-US" altLang="en-US" sz="2100" dirty="0">
                <a:solidFill>
                  <a:srgbClr val="00487F"/>
                </a:solidFill>
              </a:rPr>
              <a:t> URBEST Internships</a:t>
            </a:r>
          </a:p>
          <a:p>
            <a:pPr lvl="1" eaLnBrk="1" hangingPunct="1">
              <a:buFont typeface="Wingdings" pitchFamily="2" charset="2"/>
              <a:buChar char="q"/>
              <a:defRPr/>
            </a:pPr>
            <a:r>
              <a:rPr lang="en-US" altLang="en-US" sz="2100" dirty="0">
                <a:solidFill>
                  <a:srgbClr val="00487F"/>
                </a:solidFill>
              </a:rPr>
              <a:t> Writing Services</a:t>
            </a:r>
          </a:p>
        </p:txBody>
      </p:sp>
      <p:sp>
        <p:nvSpPr>
          <p:cNvPr id="7" name="Rectangle 5">
            <a:extLst>
              <a:ext uri="{FF2B5EF4-FFF2-40B4-BE49-F238E27FC236}">
                <a16:creationId xmlns:a16="http://schemas.microsoft.com/office/drawing/2014/main" id="{10197A6B-D838-45D0-AF2A-247F53F6978B}"/>
              </a:ext>
            </a:extLst>
          </p:cNvPr>
          <p:cNvSpPr txBox="1">
            <a:spLocks noChangeArrowheads="1"/>
          </p:cNvSpPr>
          <p:nvPr/>
        </p:nvSpPr>
        <p:spPr bwMode="auto">
          <a:xfrm>
            <a:off x="4637314" y="2524717"/>
            <a:ext cx="4373108" cy="3020298"/>
          </a:xfrm>
          <a:prstGeom prst="rect">
            <a:avLst/>
          </a:prstGeom>
          <a:noFill/>
          <a:ln>
            <a:noFill/>
          </a:ln>
        </p:spPr>
        <p:txBody>
          <a:bodyPr lIns="49561" tIns="49561" rIns="128859" bIns="49561"/>
          <a:lstStyle>
            <a:lvl1pPr marL="107950" indent="-107950" algn="l" defTabSz="928688" rtl="0" eaLnBrk="0" fontAlgn="base" hangingPunct="0">
              <a:lnSpc>
                <a:spcPct val="140000"/>
              </a:lnSpc>
              <a:spcBef>
                <a:spcPct val="50000"/>
              </a:spcBef>
              <a:spcAft>
                <a:spcPct val="0"/>
              </a:spcAft>
              <a:buFont typeface="Verdana" panose="020B0604030504040204" pitchFamily="34" charset="0"/>
              <a:buChar char=" "/>
              <a:defRPr sz="1700">
                <a:solidFill>
                  <a:schemeClr val="tx1"/>
                </a:solidFill>
                <a:latin typeface="+mn-lt"/>
                <a:ea typeface="+mn-ea"/>
                <a:cs typeface="+mn-cs"/>
              </a:defRPr>
            </a:lvl1pPr>
            <a:lvl2pPr marL="373063" indent="-158750" algn="l" defTabSz="928688" rtl="0" eaLnBrk="0" fontAlgn="base" hangingPunct="0">
              <a:lnSpc>
                <a:spcPct val="140000"/>
              </a:lnSpc>
              <a:spcBef>
                <a:spcPct val="0"/>
              </a:spcBef>
              <a:spcAft>
                <a:spcPct val="0"/>
              </a:spcAft>
              <a:buSzPct val="85000"/>
              <a:buChar char="•"/>
              <a:defRPr sz="1700">
                <a:solidFill>
                  <a:schemeClr val="tx1"/>
                </a:solidFill>
                <a:latin typeface="+mn-lt"/>
              </a:defRPr>
            </a:lvl2pPr>
            <a:lvl3pPr marL="636588" indent="-158750" algn="l" defTabSz="928688" rtl="0" eaLnBrk="0" fontAlgn="base" hangingPunct="0">
              <a:lnSpc>
                <a:spcPct val="140000"/>
              </a:lnSpc>
              <a:spcBef>
                <a:spcPct val="0"/>
              </a:spcBef>
              <a:spcAft>
                <a:spcPct val="0"/>
              </a:spcAft>
              <a:buSzPct val="85000"/>
              <a:buChar char="•"/>
              <a:defRPr sz="1700">
                <a:solidFill>
                  <a:schemeClr val="tx1"/>
                </a:solidFill>
                <a:latin typeface="+mn-lt"/>
              </a:defRPr>
            </a:lvl3pPr>
            <a:lvl4pPr marL="890588" indent="-149225" algn="l" defTabSz="928688" rtl="0" eaLnBrk="0" fontAlgn="base" hangingPunct="0">
              <a:lnSpc>
                <a:spcPct val="140000"/>
              </a:lnSpc>
              <a:spcBef>
                <a:spcPct val="0"/>
              </a:spcBef>
              <a:spcAft>
                <a:spcPct val="0"/>
              </a:spcAft>
              <a:buSzPct val="85000"/>
              <a:buChar char="•"/>
              <a:defRPr sz="1700">
                <a:solidFill>
                  <a:schemeClr val="tx1"/>
                </a:solidFill>
                <a:latin typeface="+mn-lt"/>
              </a:defRPr>
            </a:lvl4pPr>
            <a:lvl5pPr marL="1155700" indent="-158750" algn="l" defTabSz="928688" rtl="0" eaLnBrk="0" fontAlgn="base" hangingPunct="0">
              <a:lnSpc>
                <a:spcPct val="140000"/>
              </a:lnSpc>
              <a:spcBef>
                <a:spcPct val="0"/>
              </a:spcBef>
              <a:spcAft>
                <a:spcPct val="0"/>
              </a:spcAft>
              <a:buSzPct val="85000"/>
              <a:buChar char="•"/>
              <a:defRPr sz="1700">
                <a:solidFill>
                  <a:schemeClr val="tx1"/>
                </a:solidFill>
                <a:latin typeface="+mn-lt"/>
              </a:defRPr>
            </a:lvl5pPr>
            <a:lvl6pPr marL="1612900" indent="-158750" algn="l" defTabSz="928688" rtl="0" eaLnBrk="1" fontAlgn="base" hangingPunct="1">
              <a:lnSpc>
                <a:spcPct val="140000"/>
              </a:lnSpc>
              <a:spcBef>
                <a:spcPct val="0"/>
              </a:spcBef>
              <a:spcAft>
                <a:spcPct val="0"/>
              </a:spcAft>
              <a:buSzPct val="85000"/>
              <a:buChar char="•"/>
              <a:defRPr sz="1700">
                <a:solidFill>
                  <a:schemeClr val="tx1"/>
                </a:solidFill>
                <a:latin typeface="+mn-lt"/>
              </a:defRPr>
            </a:lvl6pPr>
            <a:lvl7pPr marL="2070100" indent="-158750" algn="l" defTabSz="928688" rtl="0" eaLnBrk="1" fontAlgn="base" hangingPunct="1">
              <a:lnSpc>
                <a:spcPct val="140000"/>
              </a:lnSpc>
              <a:spcBef>
                <a:spcPct val="0"/>
              </a:spcBef>
              <a:spcAft>
                <a:spcPct val="0"/>
              </a:spcAft>
              <a:buSzPct val="85000"/>
              <a:buChar char="•"/>
              <a:defRPr sz="1700">
                <a:solidFill>
                  <a:schemeClr val="tx1"/>
                </a:solidFill>
                <a:latin typeface="+mn-lt"/>
              </a:defRPr>
            </a:lvl7pPr>
            <a:lvl8pPr marL="2527300" indent="-158750" algn="l" defTabSz="928688" rtl="0" eaLnBrk="1" fontAlgn="base" hangingPunct="1">
              <a:lnSpc>
                <a:spcPct val="140000"/>
              </a:lnSpc>
              <a:spcBef>
                <a:spcPct val="0"/>
              </a:spcBef>
              <a:spcAft>
                <a:spcPct val="0"/>
              </a:spcAft>
              <a:buSzPct val="85000"/>
              <a:buChar char="•"/>
              <a:defRPr sz="1700">
                <a:solidFill>
                  <a:schemeClr val="tx1"/>
                </a:solidFill>
                <a:latin typeface="+mn-lt"/>
              </a:defRPr>
            </a:lvl8pPr>
            <a:lvl9pPr marL="2984500" indent="-158750" algn="l" defTabSz="928688" rtl="0" eaLnBrk="1" fontAlgn="base" hangingPunct="1">
              <a:lnSpc>
                <a:spcPct val="140000"/>
              </a:lnSpc>
              <a:spcBef>
                <a:spcPct val="0"/>
              </a:spcBef>
              <a:spcAft>
                <a:spcPct val="0"/>
              </a:spcAft>
              <a:buSzPct val="85000"/>
              <a:buChar char="•"/>
              <a:defRPr sz="1700">
                <a:solidFill>
                  <a:schemeClr val="tx1"/>
                </a:solidFill>
                <a:latin typeface="+mn-lt"/>
              </a:defRPr>
            </a:lvl9pPr>
          </a:lstStyle>
          <a:p>
            <a:pPr marL="334533" indent="-334533" defTabSz="444496" eaLnBrk="1" hangingPunct="1">
              <a:lnSpc>
                <a:spcPct val="90000"/>
              </a:lnSpc>
              <a:spcBef>
                <a:spcPts val="780"/>
              </a:spcBef>
              <a:buClr>
                <a:schemeClr val="tx1"/>
              </a:buClr>
              <a:buFont typeface="Arial" panose="020B0604020202020204" pitchFamily="34" charset="0"/>
              <a:buChar char="•"/>
              <a:defRPr/>
            </a:pPr>
            <a:r>
              <a:rPr lang="en-US" altLang="en-US" sz="2200" kern="0" dirty="0">
                <a:latin typeface="Palatino" pitchFamily="2" charset="77"/>
                <a:ea typeface="ＭＳ Ｐゴシック" panose="020B0600070205080204" pitchFamily="34" charset="-128"/>
              </a:rPr>
              <a:t>Find a career</a:t>
            </a:r>
          </a:p>
          <a:p>
            <a:pPr marL="334533" indent="-334533" defTabSz="444496" eaLnBrk="1" hangingPunct="1">
              <a:lnSpc>
                <a:spcPct val="90000"/>
              </a:lnSpc>
              <a:spcBef>
                <a:spcPts val="780"/>
              </a:spcBef>
              <a:buClr>
                <a:schemeClr val="tx1"/>
              </a:buClr>
              <a:buFont typeface="Arial" panose="020B0604020202020204" pitchFamily="34" charset="0"/>
              <a:buChar char="•"/>
              <a:defRPr/>
            </a:pPr>
            <a:r>
              <a:rPr lang="en-US" altLang="en-US" sz="2200" kern="0" dirty="0">
                <a:latin typeface="Palatino" pitchFamily="2" charset="77"/>
                <a:ea typeface="ＭＳ Ｐゴシック" panose="020B0600070205080204" pitchFamily="34" charset="-128"/>
              </a:rPr>
              <a:t>Build skills/get experience</a:t>
            </a:r>
          </a:p>
          <a:p>
            <a:pPr marL="334533" indent="-334533" defTabSz="444496" eaLnBrk="1" hangingPunct="1">
              <a:lnSpc>
                <a:spcPct val="100000"/>
              </a:lnSpc>
              <a:spcBef>
                <a:spcPts val="800"/>
              </a:spcBef>
              <a:buClr>
                <a:schemeClr val="tx1"/>
              </a:buClr>
              <a:buFont typeface="Arial" panose="020B0604020202020204" pitchFamily="34" charset="0"/>
              <a:buChar char="•"/>
              <a:defRPr/>
            </a:pPr>
            <a:r>
              <a:rPr lang="en-US" altLang="en-US" sz="2200" kern="0" dirty="0">
                <a:latin typeface="Palatino" pitchFamily="2" charset="77"/>
                <a:ea typeface="ＭＳ Ｐゴシック" panose="020B0600070205080204" pitchFamily="34" charset="-128"/>
              </a:rPr>
              <a:t>Network with our alumni</a:t>
            </a:r>
          </a:p>
          <a:p>
            <a:pPr marL="608013" lvl="1" indent="-342900" defTabSz="444496" eaLnBrk="1" hangingPunct="1">
              <a:lnSpc>
                <a:spcPct val="100000"/>
              </a:lnSpc>
              <a:spcBef>
                <a:spcPts val="0"/>
              </a:spcBef>
              <a:buClr>
                <a:schemeClr val="tx1"/>
              </a:buClr>
              <a:buSzPct val="100000"/>
              <a:buFont typeface="System Font Regular"/>
              <a:buChar char="-"/>
              <a:defRPr/>
            </a:pPr>
            <a:r>
              <a:rPr lang="en-US" altLang="en-US" sz="2200" kern="0" dirty="0">
                <a:latin typeface="Palatino" pitchFamily="2" charset="77"/>
                <a:ea typeface="ＭＳ Ｐゴシック" panose="020B0600070205080204" pitchFamily="34" charset="-128"/>
              </a:rPr>
              <a:t>Meliora collective</a:t>
            </a:r>
          </a:p>
          <a:p>
            <a:pPr marL="334533" indent="-334533" defTabSz="444496" eaLnBrk="1" hangingPunct="1">
              <a:lnSpc>
                <a:spcPct val="90000"/>
              </a:lnSpc>
              <a:spcBef>
                <a:spcPts val="780"/>
              </a:spcBef>
              <a:buClr>
                <a:schemeClr val="tx1"/>
              </a:buClr>
              <a:buFont typeface="Arial" panose="020B0604020202020204" pitchFamily="34" charset="0"/>
              <a:buChar char="•"/>
              <a:defRPr/>
            </a:pPr>
            <a:r>
              <a:rPr lang="en-US" sz="2200" kern="0" dirty="0">
                <a:latin typeface="Palatino" pitchFamily="2" charset="77"/>
                <a:ea typeface="ＭＳ Ｐゴシック" panose="020B0600070205080204" pitchFamily="34" charset="-128"/>
              </a:rPr>
              <a:t>Outcomes</a:t>
            </a:r>
          </a:p>
          <a:p>
            <a:pPr marL="608013" lvl="1" indent="-342900" defTabSz="444496" eaLnBrk="1" hangingPunct="1">
              <a:lnSpc>
                <a:spcPct val="100000"/>
              </a:lnSpc>
              <a:spcBef>
                <a:spcPts val="0"/>
              </a:spcBef>
              <a:buClr>
                <a:schemeClr val="tx1"/>
              </a:buClr>
              <a:buSzPct val="100000"/>
              <a:buFont typeface="System Font Regular"/>
              <a:buChar char="-"/>
              <a:defRPr/>
            </a:pPr>
            <a:r>
              <a:rPr lang="en-US" sz="2200" kern="0" dirty="0">
                <a:latin typeface="Palatino" pitchFamily="2" charset="77"/>
                <a:ea typeface="ＭＳ Ｐゴシック" panose="020B0600070205080204" pitchFamily="34" charset="-128"/>
              </a:rPr>
              <a:t>industry, pharm, postdocs, academics, advocacy, writing, government….</a:t>
            </a:r>
          </a:p>
          <a:p>
            <a:pPr marL="334533" indent="-334533" defTabSz="444496" eaLnBrk="1" hangingPunct="1">
              <a:lnSpc>
                <a:spcPct val="90000"/>
              </a:lnSpc>
              <a:spcBef>
                <a:spcPts val="780"/>
              </a:spcBef>
              <a:buClr>
                <a:schemeClr val="tx1"/>
              </a:buClr>
              <a:buFont typeface="Arial" panose="020B0604020202020204" pitchFamily="34" charset="0"/>
              <a:buChar char="•"/>
              <a:defRPr/>
            </a:pPr>
            <a:endParaRPr lang="en-US" altLang="en-US" sz="2341" kern="0" dirty="0">
              <a:latin typeface="Palatino" pitchFamily="2" charset="77"/>
              <a:ea typeface="Palatino" pitchFamily="2" charset="77"/>
              <a:cs typeface="Palatino" pitchFamily="2" charset="77"/>
            </a:endParaRPr>
          </a:p>
          <a:p>
            <a:pPr marL="334533" indent="-334533" defTabSz="444496" eaLnBrk="1" hangingPunct="1">
              <a:lnSpc>
                <a:spcPct val="90000"/>
              </a:lnSpc>
              <a:spcBef>
                <a:spcPts val="878"/>
              </a:spcBef>
              <a:buNone/>
              <a:defRPr/>
            </a:pPr>
            <a:endParaRPr lang="en-US" altLang="en-US" sz="2341" i="1" kern="0" dirty="0">
              <a:latin typeface="Palatino" pitchFamily="2" charset="77"/>
              <a:ea typeface="Palatino" pitchFamily="2" charset="77"/>
              <a:cs typeface="Palatino" pitchFamily="2" charset="77"/>
            </a:endParaRPr>
          </a:p>
          <a:p>
            <a:pPr marL="334533" indent="-334533" defTabSz="444496" eaLnBrk="1" hangingPunct="1">
              <a:lnSpc>
                <a:spcPct val="90000"/>
              </a:lnSpc>
              <a:spcBef>
                <a:spcPts val="878"/>
              </a:spcBef>
              <a:buFont typeface="Arial" panose="020B0604020202020204" pitchFamily="34" charset="0"/>
              <a:buChar char="•"/>
              <a:defRPr/>
            </a:pPr>
            <a:endParaRPr lang="en-US" altLang="en-US" sz="2341" i="1" kern="0" dirty="0">
              <a:latin typeface="Palatino" pitchFamily="2" charset="77"/>
              <a:ea typeface="Palatino" pitchFamily="2" charset="77"/>
              <a:cs typeface="Palatino" pitchFamily="2" charset="77"/>
            </a:endParaRPr>
          </a:p>
          <a:p>
            <a:pPr lvl="1" defTabSz="444496" eaLnBrk="1" hangingPunct="1">
              <a:lnSpc>
                <a:spcPct val="90000"/>
              </a:lnSpc>
              <a:spcBef>
                <a:spcPts val="878"/>
              </a:spcBef>
              <a:defRPr/>
            </a:pPr>
            <a:endParaRPr lang="en-US" altLang="en-US" sz="2341" kern="0" dirty="0">
              <a:latin typeface="Palatino" pitchFamily="2" charset="77"/>
              <a:ea typeface="Palatino" pitchFamily="2" charset="77"/>
              <a:cs typeface="Palatino" pitchFamily="2" charset="77"/>
            </a:endParaRPr>
          </a:p>
          <a:p>
            <a:pPr lvl="1" defTabSz="444496" eaLnBrk="1" hangingPunct="1">
              <a:lnSpc>
                <a:spcPct val="90000"/>
              </a:lnSpc>
              <a:spcBef>
                <a:spcPts val="878"/>
              </a:spcBef>
              <a:buSzPct val="100000"/>
              <a:buFont typeface="System Font Regular"/>
              <a:buChar char="-"/>
              <a:defRPr/>
            </a:pPr>
            <a:endParaRPr lang="en-US" altLang="en-US" sz="2341" kern="0" dirty="0">
              <a:latin typeface="Palatino" pitchFamily="2" charset="77"/>
              <a:ea typeface="Palatino" pitchFamily="2" charset="77"/>
              <a:cs typeface="Palatino" pitchFamily="2" charset="77"/>
            </a:endParaRPr>
          </a:p>
        </p:txBody>
      </p:sp>
      <p:pic>
        <p:nvPicPr>
          <p:cNvPr id="8" name="Picture 4">
            <a:extLst>
              <a:ext uri="{FF2B5EF4-FFF2-40B4-BE49-F238E27FC236}">
                <a16:creationId xmlns:a16="http://schemas.microsoft.com/office/drawing/2014/main" id="{BB2F85B2-1D1B-9546-BAD2-F6E822AC26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790"/>
          <a:stretch/>
        </p:blipFill>
        <p:spPr bwMode="auto">
          <a:xfrm>
            <a:off x="0" y="939713"/>
            <a:ext cx="1132114" cy="1599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a:extLst>
              <a:ext uri="{FF2B5EF4-FFF2-40B4-BE49-F238E27FC236}">
                <a16:creationId xmlns:a16="http://schemas.microsoft.com/office/drawing/2014/main" id="{AFC6212E-3C1D-7941-A5D4-C1D522EC319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788"/>
          <a:stretch/>
        </p:blipFill>
        <p:spPr bwMode="auto">
          <a:xfrm>
            <a:off x="8011887" y="924182"/>
            <a:ext cx="1132114" cy="1600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ontent Placeholder 4">
            <a:extLst>
              <a:ext uri="{FF2B5EF4-FFF2-40B4-BE49-F238E27FC236}">
                <a16:creationId xmlns:a16="http://schemas.microsoft.com/office/drawing/2014/main" id="{ABAEBA62-7508-4322-8803-DC477B3B33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1968" y="914400"/>
            <a:ext cx="1580065" cy="1320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a:extLst>
              <a:ext uri="{FF2B5EF4-FFF2-40B4-BE49-F238E27FC236}">
                <a16:creationId xmlns:a16="http://schemas.microsoft.com/office/drawing/2014/main" id="{6AA152C2-AEEE-1A4F-742E-840CC71E9295}"/>
              </a:ext>
            </a:extLst>
          </p:cNvPr>
          <p:cNvSpPr>
            <a:spLocks noGrp="1" noChangeArrowheads="1"/>
          </p:cNvSpPr>
          <p:nvPr>
            <p:ph type="title"/>
          </p:nvPr>
        </p:nvSpPr>
        <p:spPr>
          <a:xfrm>
            <a:off x="31898" y="-76200"/>
            <a:ext cx="9112102"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altLang="en-US" sz="3600" b="0" dirty="0"/>
              <a:t>People are here to help</a:t>
            </a:r>
            <a:br>
              <a:rPr lang="en-US" altLang="en-US" sz="3600" b="0" dirty="0"/>
            </a:br>
            <a:r>
              <a:rPr lang="en-US" altLang="en-US" sz="2400" b="0" dirty="0"/>
              <a:t>(academically, personally, professionally)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C74303-59F4-6542-BE96-D850B4204106}"/>
              </a:ext>
            </a:extLst>
          </p:cNvPr>
          <p:cNvSpPr>
            <a:spLocks noGrp="1"/>
          </p:cNvSpPr>
          <p:nvPr>
            <p:ph idx="1"/>
          </p:nvPr>
        </p:nvSpPr>
        <p:spPr>
          <a:xfrm>
            <a:off x="435049" y="1761270"/>
            <a:ext cx="8305800" cy="8382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nSpc>
                <a:spcPts val="2400"/>
              </a:lnSpc>
              <a:spcBef>
                <a:spcPts val="1000"/>
              </a:spcBef>
            </a:pPr>
            <a:r>
              <a:rPr lang="en-US" sz="1800" dirty="0">
                <a:solidFill>
                  <a:schemeClr val="tx2"/>
                </a:solidFill>
                <a:hlinkClick r:id="rId2">
                  <a:extLst>
                    <a:ext uri="{A12FA001-AC4F-418D-AE19-62706E023703}">
                      <ahyp:hlinkClr xmlns:ahyp="http://schemas.microsoft.com/office/drawing/2018/hyperlinkcolor" val="tx"/>
                    </a:ext>
                  </a:extLst>
                </a:hlinkClick>
              </a:rPr>
              <a:t>https://www.urmc.rochester.edu/education/graduate/current-students/graduate-student-society/graduate-student-life.aspx</a:t>
            </a:r>
            <a:endParaRPr lang="en-US" sz="1800" dirty="0">
              <a:solidFill>
                <a:schemeClr val="tx2"/>
              </a:solidFill>
            </a:endParaRPr>
          </a:p>
        </p:txBody>
      </p:sp>
      <p:pic>
        <p:nvPicPr>
          <p:cNvPr id="4" name="Picture 3">
            <a:extLst>
              <a:ext uri="{FF2B5EF4-FFF2-40B4-BE49-F238E27FC236}">
                <a16:creationId xmlns:a16="http://schemas.microsoft.com/office/drawing/2014/main" id="{1FB37A0A-664C-A04D-ACDB-61A097213BC2}"/>
              </a:ext>
            </a:extLst>
          </p:cNvPr>
          <p:cNvPicPr>
            <a:picLocks noChangeAspect="1"/>
          </p:cNvPicPr>
          <p:nvPr/>
        </p:nvPicPr>
        <p:blipFill>
          <a:blip r:embed="rId3"/>
          <a:stretch>
            <a:fillRect/>
          </a:stretch>
        </p:blipFill>
        <p:spPr>
          <a:xfrm>
            <a:off x="304800" y="2590800"/>
            <a:ext cx="8295640" cy="2980469"/>
          </a:xfrm>
          <a:prstGeom prst="rect">
            <a:avLst/>
          </a:prstGeom>
        </p:spPr>
      </p:pic>
      <p:sp>
        <p:nvSpPr>
          <p:cNvPr id="8" name="Content Placeholder 2">
            <a:extLst>
              <a:ext uri="{FF2B5EF4-FFF2-40B4-BE49-F238E27FC236}">
                <a16:creationId xmlns:a16="http://schemas.microsoft.com/office/drawing/2014/main" id="{2D5CBB5A-1237-E95F-F8B3-906141C8F957}"/>
              </a:ext>
            </a:extLst>
          </p:cNvPr>
          <p:cNvSpPr txBox="1">
            <a:spLocks noChangeArrowheads="1"/>
          </p:cNvSpPr>
          <p:nvPr/>
        </p:nvSpPr>
        <p:spPr bwMode="auto">
          <a:xfrm>
            <a:off x="311727" y="1109235"/>
            <a:ext cx="79855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105316" indent="-105316" algn="l" defTabSz="906028" rtl="0" eaLnBrk="0" fontAlgn="base" hangingPunct="0">
              <a:lnSpc>
                <a:spcPct val="140000"/>
              </a:lnSpc>
              <a:spcBef>
                <a:spcPct val="50000"/>
              </a:spcBef>
              <a:spcAft>
                <a:spcPct val="0"/>
              </a:spcAft>
              <a:buFont typeface="Verdana" panose="020B0604030504040204" pitchFamily="34" charset="0"/>
              <a:buChar char=" "/>
              <a:defRPr sz="1659">
                <a:solidFill>
                  <a:schemeClr val="tx1"/>
                </a:solidFill>
                <a:latin typeface="+mn-lt"/>
                <a:ea typeface="+mn-ea"/>
                <a:cs typeface="+mn-cs"/>
              </a:defRPr>
            </a:lvl1pPr>
            <a:lvl2pPr marL="363960" indent="-154877" algn="l" defTabSz="906028" rtl="0" eaLnBrk="0" fontAlgn="base" hangingPunct="0">
              <a:lnSpc>
                <a:spcPct val="140000"/>
              </a:lnSpc>
              <a:spcBef>
                <a:spcPct val="0"/>
              </a:spcBef>
              <a:spcAft>
                <a:spcPct val="0"/>
              </a:spcAft>
              <a:buSzPct val="85000"/>
              <a:buChar char="•"/>
              <a:defRPr sz="1659">
                <a:solidFill>
                  <a:schemeClr val="tx1"/>
                </a:solidFill>
                <a:latin typeface="+mn-lt"/>
              </a:defRPr>
            </a:lvl2pPr>
            <a:lvl3pPr marL="621055" indent="-154877" algn="l" defTabSz="906028" rtl="0" eaLnBrk="0" fontAlgn="base" hangingPunct="0">
              <a:lnSpc>
                <a:spcPct val="140000"/>
              </a:lnSpc>
              <a:spcBef>
                <a:spcPct val="0"/>
              </a:spcBef>
              <a:spcAft>
                <a:spcPct val="0"/>
              </a:spcAft>
              <a:buSzPct val="85000"/>
              <a:buChar char="•"/>
              <a:defRPr sz="1659">
                <a:solidFill>
                  <a:schemeClr val="tx1"/>
                </a:solidFill>
                <a:latin typeface="+mn-lt"/>
              </a:defRPr>
            </a:lvl3pPr>
            <a:lvl4pPr marL="868858" indent="-145584" algn="l" defTabSz="906028" rtl="0" eaLnBrk="0" fontAlgn="base" hangingPunct="0">
              <a:lnSpc>
                <a:spcPct val="140000"/>
              </a:lnSpc>
              <a:spcBef>
                <a:spcPct val="0"/>
              </a:spcBef>
              <a:spcAft>
                <a:spcPct val="0"/>
              </a:spcAft>
              <a:buSzPct val="85000"/>
              <a:buChar char="•"/>
              <a:defRPr sz="1659">
                <a:solidFill>
                  <a:schemeClr val="tx1"/>
                </a:solidFill>
                <a:latin typeface="+mn-lt"/>
              </a:defRPr>
            </a:lvl4pPr>
            <a:lvl5pPr marL="1127501" indent="-154877" algn="l" defTabSz="906028" rtl="0" eaLnBrk="0" fontAlgn="base" hangingPunct="0">
              <a:lnSpc>
                <a:spcPct val="140000"/>
              </a:lnSpc>
              <a:spcBef>
                <a:spcPct val="0"/>
              </a:spcBef>
              <a:spcAft>
                <a:spcPct val="0"/>
              </a:spcAft>
              <a:buSzPct val="85000"/>
              <a:buChar char="•"/>
              <a:defRPr sz="1659">
                <a:solidFill>
                  <a:schemeClr val="tx1"/>
                </a:solidFill>
                <a:latin typeface="+mn-lt"/>
              </a:defRPr>
            </a:lvl5pPr>
            <a:lvl6pPr marL="1573545" indent="-154877" algn="l" defTabSz="906028" rtl="0" eaLnBrk="1" fontAlgn="base" hangingPunct="1">
              <a:lnSpc>
                <a:spcPct val="140000"/>
              </a:lnSpc>
              <a:spcBef>
                <a:spcPct val="0"/>
              </a:spcBef>
              <a:spcAft>
                <a:spcPct val="0"/>
              </a:spcAft>
              <a:buSzPct val="85000"/>
              <a:buChar char="•"/>
              <a:defRPr sz="1659">
                <a:solidFill>
                  <a:schemeClr val="tx1"/>
                </a:solidFill>
                <a:latin typeface="+mn-lt"/>
              </a:defRPr>
            </a:lvl6pPr>
            <a:lvl7pPr marL="2019590" indent="-154877" algn="l" defTabSz="906028" rtl="0" eaLnBrk="1" fontAlgn="base" hangingPunct="1">
              <a:lnSpc>
                <a:spcPct val="140000"/>
              </a:lnSpc>
              <a:spcBef>
                <a:spcPct val="0"/>
              </a:spcBef>
              <a:spcAft>
                <a:spcPct val="0"/>
              </a:spcAft>
              <a:buSzPct val="85000"/>
              <a:buChar char="•"/>
              <a:defRPr sz="1659">
                <a:solidFill>
                  <a:schemeClr val="tx1"/>
                </a:solidFill>
                <a:latin typeface="+mn-lt"/>
              </a:defRPr>
            </a:lvl7pPr>
            <a:lvl8pPr marL="2465634" indent="-154877" algn="l" defTabSz="906028" rtl="0" eaLnBrk="1" fontAlgn="base" hangingPunct="1">
              <a:lnSpc>
                <a:spcPct val="140000"/>
              </a:lnSpc>
              <a:spcBef>
                <a:spcPct val="0"/>
              </a:spcBef>
              <a:spcAft>
                <a:spcPct val="0"/>
              </a:spcAft>
              <a:buSzPct val="85000"/>
              <a:buChar char="•"/>
              <a:defRPr sz="1659">
                <a:solidFill>
                  <a:schemeClr val="tx1"/>
                </a:solidFill>
                <a:latin typeface="+mn-lt"/>
              </a:defRPr>
            </a:lvl8pPr>
            <a:lvl9pPr marL="2911678" indent="-154877" algn="l" defTabSz="906028" rtl="0" eaLnBrk="1" fontAlgn="base" hangingPunct="1">
              <a:lnSpc>
                <a:spcPct val="140000"/>
              </a:lnSpc>
              <a:spcBef>
                <a:spcPct val="0"/>
              </a:spcBef>
              <a:spcAft>
                <a:spcPct val="0"/>
              </a:spcAft>
              <a:buSzPct val="85000"/>
              <a:buChar char="•"/>
              <a:defRPr sz="1659">
                <a:solidFill>
                  <a:schemeClr val="tx1"/>
                </a:solidFill>
                <a:latin typeface="+mn-lt"/>
              </a:defRPr>
            </a:lvl9pPr>
          </a:lstStyle>
          <a:p>
            <a:pPr indent="-228600" eaLnBrk="1" hangingPunct="1">
              <a:spcBef>
                <a:spcPts val="240"/>
              </a:spcBef>
              <a:buFont typeface="Arial" panose="020B0604020202020204" pitchFamily="34" charset="0"/>
              <a:buChar char="•"/>
            </a:pPr>
            <a:r>
              <a:rPr lang="en-US" altLang="en-US" sz="2800" kern="0" dirty="0"/>
              <a:t>SMD Graduate Student Society</a:t>
            </a:r>
            <a:endParaRPr lang="en-US" altLang="en-US" sz="2400" kern="0" dirty="0"/>
          </a:p>
        </p:txBody>
      </p:sp>
      <p:sp>
        <p:nvSpPr>
          <p:cNvPr id="10" name="Title 1">
            <a:extLst>
              <a:ext uri="{FF2B5EF4-FFF2-40B4-BE49-F238E27FC236}">
                <a16:creationId xmlns:a16="http://schemas.microsoft.com/office/drawing/2014/main" id="{F15EE673-4428-AF29-F686-E801928D3B3F}"/>
              </a:ext>
            </a:extLst>
          </p:cNvPr>
          <p:cNvSpPr>
            <a:spLocks noGrp="1" noChangeArrowheads="1"/>
          </p:cNvSpPr>
          <p:nvPr>
            <p:ph type="title"/>
          </p:nvPr>
        </p:nvSpPr>
        <p:spPr>
          <a:xfrm>
            <a:off x="31898" y="-76200"/>
            <a:ext cx="9112102"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altLang="en-US" sz="3600" b="0" dirty="0"/>
              <a:t>People are here to help</a:t>
            </a:r>
            <a:br>
              <a:rPr lang="en-US" altLang="en-US" sz="3600" b="0" dirty="0"/>
            </a:br>
            <a:r>
              <a:rPr lang="en-US" altLang="en-US" sz="2400" b="0" dirty="0"/>
              <a:t>(academically, personally, professionally)</a:t>
            </a:r>
          </a:p>
        </p:txBody>
      </p:sp>
    </p:spTree>
    <p:extLst>
      <p:ext uri="{BB962C8B-B14F-4D97-AF65-F5344CB8AC3E}">
        <p14:creationId xmlns:p14="http://schemas.microsoft.com/office/powerpoint/2010/main" val="19976969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C74303-59F4-6542-BE96-D850B4204106}"/>
              </a:ext>
            </a:extLst>
          </p:cNvPr>
          <p:cNvSpPr>
            <a:spLocks noGrp="1"/>
          </p:cNvSpPr>
          <p:nvPr>
            <p:ph idx="1"/>
          </p:nvPr>
        </p:nvSpPr>
        <p:spPr>
          <a:xfrm>
            <a:off x="304800" y="1066800"/>
            <a:ext cx="8305800" cy="44958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228600" indent="-228600">
              <a:lnSpc>
                <a:spcPct val="100000"/>
              </a:lnSpc>
              <a:spcBef>
                <a:spcPts val="600"/>
              </a:spcBef>
              <a:buFont typeface="Arial" panose="020B0604020202020204" pitchFamily="34" charset="0"/>
              <a:buChar char="•"/>
            </a:pPr>
            <a:r>
              <a:rPr lang="en-US" sz="1800" b="1" i="1" dirty="0"/>
              <a:t>ADSE, Alliance for Diversity in Science and Engineering</a:t>
            </a:r>
          </a:p>
          <a:p>
            <a:pPr lvl="1">
              <a:lnSpc>
                <a:spcPct val="100000"/>
              </a:lnSpc>
              <a:spcBef>
                <a:spcPts val="0"/>
              </a:spcBef>
              <a:buSzPct val="100000"/>
              <a:buFont typeface="System Font Regular"/>
              <a:buChar char="-"/>
            </a:pPr>
            <a:r>
              <a:rPr lang="en-US" sz="1800" dirty="0"/>
              <a:t>to increase the participation of underrepresented groups in academia, industry, and government through graduate student organizations that reach out to students and scientists of all ages and backgrounds.</a:t>
            </a:r>
          </a:p>
          <a:p>
            <a:pPr marL="228600" indent="-228600">
              <a:lnSpc>
                <a:spcPct val="100000"/>
              </a:lnSpc>
              <a:spcBef>
                <a:spcPts val="1200"/>
              </a:spcBef>
              <a:buFont typeface="Arial" panose="020B0604020202020204" pitchFamily="34" charset="0"/>
              <a:buChar char="•"/>
            </a:pPr>
            <a:r>
              <a:rPr lang="en-US" sz="1800" b="1" i="1" dirty="0"/>
              <a:t>GWIS, Graduate Women in Science</a:t>
            </a:r>
          </a:p>
          <a:p>
            <a:pPr lvl="1">
              <a:lnSpc>
                <a:spcPct val="100000"/>
              </a:lnSpc>
              <a:spcBef>
                <a:spcPts val="0"/>
              </a:spcBef>
              <a:buSzPct val="100000"/>
              <a:buFont typeface="System Font Regular"/>
              <a:buChar char="-"/>
            </a:pPr>
            <a:r>
              <a:rPr lang="en-US" sz="1800" dirty="0"/>
              <a:t> to provide mentoring for the professional and personal development of all graduate women at the URMC and ASE.</a:t>
            </a:r>
          </a:p>
          <a:p>
            <a:pPr marL="228600" indent="-228600">
              <a:lnSpc>
                <a:spcPct val="100000"/>
              </a:lnSpc>
              <a:spcBef>
                <a:spcPts val="1200"/>
              </a:spcBef>
              <a:buFont typeface="Arial" panose="020B0604020202020204" pitchFamily="34" charset="0"/>
              <a:buChar char="•"/>
            </a:pPr>
            <a:r>
              <a:rPr lang="en-US" sz="1800" b="1" i="1" dirty="0"/>
              <a:t>GSRF, Graduate Students Raising Families</a:t>
            </a:r>
          </a:p>
          <a:p>
            <a:pPr lvl="1">
              <a:lnSpc>
                <a:spcPct val="100000"/>
              </a:lnSpc>
              <a:spcBef>
                <a:spcPts val="0"/>
              </a:spcBef>
              <a:buSzPct val="100000"/>
              <a:buFont typeface="System Font Regular"/>
              <a:buChar char="-"/>
            </a:pPr>
            <a:r>
              <a:rPr lang="en-US" sz="1800" dirty="0"/>
              <a:t>to find solutions to alleviate the problems that students have while balancing family life and pursuing their degrees.</a:t>
            </a:r>
          </a:p>
          <a:p>
            <a:pPr marL="228600" indent="-228600">
              <a:lnSpc>
                <a:spcPct val="100000"/>
              </a:lnSpc>
              <a:spcBef>
                <a:spcPts val="1200"/>
              </a:spcBef>
              <a:buFont typeface="Arial" panose="020B0604020202020204" pitchFamily="34" charset="0"/>
              <a:buChar char="•"/>
            </a:pPr>
            <a:r>
              <a:rPr lang="en-US" sz="1800" b="1" i="1" dirty="0" err="1"/>
              <a:t>outGRADS</a:t>
            </a:r>
            <a:endParaRPr lang="en-US" sz="1800" b="1" i="1" dirty="0"/>
          </a:p>
          <a:p>
            <a:pPr lvl="1">
              <a:lnSpc>
                <a:spcPct val="100000"/>
              </a:lnSpc>
              <a:spcBef>
                <a:spcPts val="0"/>
              </a:spcBef>
              <a:buSzPct val="100000"/>
              <a:buFont typeface="System Font Regular"/>
              <a:buChar char="-"/>
            </a:pPr>
            <a:r>
              <a:rPr lang="en-US" sz="1800" dirty="0"/>
              <a:t>  dedicated to forming a community of gender and sexual minorities</a:t>
            </a:r>
          </a:p>
          <a:p>
            <a:pPr marL="228600" indent="-228600">
              <a:lnSpc>
                <a:spcPct val="100000"/>
              </a:lnSpc>
              <a:spcBef>
                <a:spcPts val="600"/>
              </a:spcBef>
              <a:buSzPct val="100000"/>
              <a:buFont typeface="Arial" panose="020B0604020202020204" pitchFamily="34" charset="0"/>
              <a:buChar char="•"/>
            </a:pPr>
            <a:r>
              <a:rPr lang="en-US" sz="1800" b="1" i="1" dirty="0"/>
              <a:t>GSS, Graduate Student Society</a:t>
            </a:r>
          </a:p>
          <a:p>
            <a:pPr>
              <a:lnSpc>
                <a:spcPct val="100000"/>
              </a:lnSpc>
              <a:spcBef>
                <a:spcPts val="0"/>
              </a:spcBef>
              <a:buSzPct val="100000"/>
              <a:buFont typeface="System Font Regular"/>
              <a:buChar char="-"/>
            </a:pPr>
            <a:endParaRPr lang="en-US" sz="1800" dirty="0"/>
          </a:p>
        </p:txBody>
      </p:sp>
      <p:sp>
        <p:nvSpPr>
          <p:cNvPr id="8" name="Title 1">
            <a:extLst>
              <a:ext uri="{FF2B5EF4-FFF2-40B4-BE49-F238E27FC236}">
                <a16:creationId xmlns:a16="http://schemas.microsoft.com/office/drawing/2014/main" id="{7CFB58B7-53B7-17BB-62BE-65493A89D042}"/>
              </a:ext>
            </a:extLst>
          </p:cNvPr>
          <p:cNvSpPr>
            <a:spLocks noGrp="1" noChangeArrowheads="1"/>
          </p:cNvSpPr>
          <p:nvPr>
            <p:ph type="title"/>
          </p:nvPr>
        </p:nvSpPr>
        <p:spPr>
          <a:xfrm>
            <a:off x="31898" y="-76200"/>
            <a:ext cx="9112102"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altLang="en-US" sz="3600" b="0" dirty="0"/>
              <a:t>People are here to help</a:t>
            </a:r>
            <a:br>
              <a:rPr lang="en-US" altLang="en-US" sz="3600" b="0" dirty="0"/>
            </a:br>
            <a:r>
              <a:rPr lang="en-US" altLang="en-US" sz="2400" b="0" dirty="0"/>
              <a:t>(academically, personally, professionally)</a:t>
            </a:r>
          </a:p>
        </p:txBody>
      </p:sp>
    </p:spTree>
    <p:extLst>
      <p:ext uri="{BB962C8B-B14F-4D97-AF65-F5344CB8AC3E}">
        <p14:creationId xmlns:p14="http://schemas.microsoft.com/office/powerpoint/2010/main" val="17216790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Content Placeholder 2">
            <a:extLst>
              <a:ext uri="{FF2B5EF4-FFF2-40B4-BE49-F238E27FC236}">
                <a16:creationId xmlns:a16="http://schemas.microsoft.com/office/drawing/2014/main" id="{E15A4FBD-0267-0541-A185-A3A53C86E308}"/>
              </a:ext>
            </a:extLst>
          </p:cNvPr>
          <p:cNvSpPr>
            <a:spLocks noGrp="1" noChangeArrowheads="1"/>
          </p:cNvSpPr>
          <p:nvPr>
            <p:ph idx="1"/>
          </p:nvPr>
        </p:nvSpPr>
        <p:spPr>
          <a:xfrm>
            <a:off x="381000" y="1143000"/>
            <a:ext cx="8229600" cy="4572000"/>
          </a:xfrm>
        </p:spPr>
        <p:txBody>
          <a:bodyPr/>
          <a:lstStyle/>
          <a:p>
            <a:pPr marL="228600" indent="-228600">
              <a:lnSpc>
                <a:spcPct val="100000"/>
              </a:lnSpc>
              <a:spcBef>
                <a:spcPts val="1600"/>
              </a:spcBef>
              <a:buFont typeface="Arial" panose="020B0604020202020204" pitchFamily="34" charset="0"/>
              <a:buChar char="•"/>
            </a:pPr>
            <a:r>
              <a:rPr lang="en-US" sz="3200" dirty="0"/>
              <a:t>Graduate Student Association</a:t>
            </a:r>
          </a:p>
          <a:p>
            <a:pPr marL="228600" indent="-228600">
              <a:lnSpc>
                <a:spcPct val="100000"/>
              </a:lnSpc>
              <a:spcBef>
                <a:spcPts val="1600"/>
              </a:spcBef>
              <a:buFont typeface="Arial" panose="020B0604020202020204" pitchFamily="34" charset="0"/>
              <a:buChar char="•"/>
            </a:pPr>
            <a:r>
              <a:rPr lang="en-US" sz="3200" dirty="0"/>
              <a:t>Amber Rivera MSW</a:t>
            </a:r>
          </a:p>
          <a:p>
            <a:pPr marL="544394" lvl="1" indent="-285750">
              <a:lnSpc>
                <a:spcPct val="100000"/>
              </a:lnSpc>
              <a:spcBef>
                <a:spcPts val="400"/>
              </a:spcBef>
              <a:buSzPct val="100000"/>
              <a:buFont typeface="System Font Regular"/>
              <a:buChar char="-"/>
            </a:pPr>
            <a:r>
              <a:rPr lang="en-US" sz="2400" dirty="0"/>
              <a:t>Director of Learner Life and Wellness</a:t>
            </a:r>
          </a:p>
          <a:p>
            <a:pPr marL="544394" lvl="1" indent="-285750">
              <a:lnSpc>
                <a:spcPct val="100000"/>
              </a:lnSpc>
              <a:spcBef>
                <a:spcPts val="400"/>
              </a:spcBef>
              <a:buSzPct val="100000"/>
              <a:buFont typeface="System Font Regular"/>
              <a:buChar char="-"/>
            </a:pPr>
            <a:r>
              <a:rPr lang="en-US" sz="2400" dirty="0"/>
              <a:t>Ensuring trainees’ awareness of and access to the academic and non-academic resources required for a positive and productive educational experience</a:t>
            </a:r>
          </a:p>
          <a:p>
            <a:pPr marL="544394" lvl="1" indent="-285750">
              <a:lnSpc>
                <a:spcPct val="100000"/>
              </a:lnSpc>
              <a:spcBef>
                <a:spcPts val="400"/>
              </a:spcBef>
              <a:buSzPct val="100000"/>
              <a:buFont typeface="System Font Regular"/>
              <a:buChar char="-"/>
            </a:pPr>
            <a:r>
              <a:rPr lang="en-US" sz="2400" dirty="0"/>
              <a:t>CARE Network liaison </a:t>
            </a:r>
          </a:p>
          <a:p>
            <a:pPr marL="228600" indent="-228600">
              <a:lnSpc>
                <a:spcPct val="100000"/>
              </a:lnSpc>
              <a:spcBef>
                <a:spcPts val="1600"/>
              </a:spcBef>
              <a:buFont typeface="Arial" panose="020B0604020202020204" pitchFamily="34" charset="0"/>
              <a:buChar char="•"/>
            </a:pPr>
            <a:endParaRPr lang="en-US" sz="3200" dirty="0"/>
          </a:p>
          <a:p>
            <a:pPr marL="228600" indent="-228600">
              <a:lnSpc>
                <a:spcPct val="100000"/>
              </a:lnSpc>
              <a:spcBef>
                <a:spcPts val="1600"/>
              </a:spcBef>
              <a:buFont typeface="Arial" panose="020B0604020202020204" pitchFamily="34" charset="0"/>
              <a:buChar char="•"/>
            </a:pPr>
            <a:endParaRPr lang="en-US" sz="3200" dirty="0"/>
          </a:p>
          <a:p>
            <a:pPr marL="0" indent="0">
              <a:lnSpc>
                <a:spcPct val="100000"/>
              </a:lnSpc>
              <a:spcBef>
                <a:spcPts val="1600"/>
              </a:spcBef>
              <a:buNone/>
            </a:pPr>
            <a:endParaRPr lang="en-US" sz="1800" dirty="0"/>
          </a:p>
        </p:txBody>
      </p:sp>
      <p:pic>
        <p:nvPicPr>
          <p:cNvPr id="4" name="Picture 3">
            <a:extLst>
              <a:ext uri="{FF2B5EF4-FFF2-40B4-BE49-F238E27FC236}">
                <a16:creationId xmlns:a16="http://schemas.microsoft.com/office/drawing/2014/main" id="{013D8569-5AC8-394E-AFB4-5D7D83C16A54}"/>
              </a:ext>
            </a:extLst>
          </p:cNvPr>
          <p:cNvPicPr>
            <a:picLocks noChangeAspect="1"/>
          </p:cNvPicPr>
          <p:nvPr/>
        </p:nvPicPr>
        <p:blipFill rotWithShape="1">
          <a:blip r:embed="rId2"/>
          <a:srcRect t="7815" b="13823"/>
          <a:stretch/>
        </p:blipFill>
        <p:spPr>
          <a:xfrm>
            <a:off x="7454900" y="3925784"/>
            <a:ext cx="1689100" cy="1694213"/>
          </a:xfrm>
          <a:prstGeom prst="rect">
            <a:avLst/>
          </a:prstGeom>
        </p:spPr>
      </p:pic>
      <p:sp>
        <p:nvSpPr>
          <p:cNvPr id="6" name="AutoShape 6" descr="Amber Rivera">
            <a:extLst>
              <a:ext uri="{FF2B5EF4-FFF2-40B4-BE49-F238E27FC236}">
                <a16:creationId xmlns:a16="http://schemas.microsoft.com/office/drawing/2014/main" id="{88E71F81-C9D7-65D9-7EB3-49A3927F5019}"/>
              </a:ext>
            </a:extLst>
          </p:cNvPr>
          <p:cNvSpPr>
            <a:spLocks noChangeAspect="1" noChangeArrowheads="1"/>
          </p:cNvSpPr>
          <p:nvPr/>
        </p:nvSpPr>
        <p:spPr bwMode="auto">
          <a:xfrm>
            <a:off x="1501775" y="-3127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Title 1">
            <a:extLst>
              <a:ext uri="{FF2B5EF4-FFF2-40B4-BE49-F238E27FC236}">
                <a16:creationId xmlns:a16="http://schemas.microsoft.com/office/drawing/2014/main" id="{4632A2E1-D511-08C6-CAA1-90369A6CD100}"/>
              </a:ext>
            </a:extLst>
          </p:cNvPr>
          <p:cNvSpPr>
            <a:spLocks noGrp="1" noChangeArrowheads="1"/>
          </p:cNvSpPr>
          <p:nvPr>
            <p:ph type="title"/>
          </p:nvPr>
        </p:nvSpPr>
        <p:spPr>
          <a:xfrm>
            <a:off x="31898" y="-76200"/>
            <a:ext cx="9112102"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altLang="en-US" sz="3600" b="0" dirty="0"/>
              <a:t>People are here to help</a:t>
            </a:r>
            <a:br>
              <a:rPr lang="en-US" altLang="en-US" sz="3600" b="0" dirty="0"/>
            </a:br>
            <a:r>
              <a:rPr lang="en-US" altLang="en-US" sz="2400" b="0" dirty="0"/>
              <a:t>(academically, personally, professionally)</a:t>
            </a:r>
          </a:p>
        </p:txBody>
      </p:sp>
    </p:spTree>
    <p:extLst>
      <p:ext uri="{BB962C8B-B14F-4D97-AF65-F5344CB8AC3E}">
        <p14:creationId xmlns:p14="http://schemas.microsoft.com/office/powerpoint/2010/main" val="34679105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B485CDE-528D-CF40-8F23-2ABA67E87E1C}"/>
              </a:ext>
            </a:extLst>
          </p:cNvPr>
          <p:cNvSpPr>
            <a:spLocks noGrp="1" noChangeArrowheads="1"/>
          </p:cNvSpPr>
          <p:nvPr>
            <p:ph type="title"/>
          </p:nvPr>
        </p:nvSpPr>
        <p:spPr>
          <a:xfrm>
            <a:off x="0" y="26581"/>
            <a:ext cx="9144000" cy="87511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altLang="en-US" sz="3600" b="0" dirty="0"/>
              <a:t>Expectations</a:t>
            </a:r>
          </a:p>
        </p:txBody>
      </p:sp>
      <p:sp>
        <p:nvSpPr>
          <p:cNvPr id="8195" name="Rectangle 3">
            <a:extLst>
              <a:ext uri="{FF2B5EF4-FFF2-40B4-BE49-F238E27FC236}">
                <a16:creationId xmlns:a16="http://schemas.microsoft.com/office/drawing/2014/main" id="{BA4352C5-365B-2344-9663-D87179FC4FF9}"/>
              </a:ext>
            </a:extLst>
          </p:cNvPr>
          <p:cNvSpPr>
            <a:spLocks noGrp="1" noChangeArrowheads="1"/>
          </p:cNvSpPr>
          <p:nvPr>
            <p:ph idx="1"/>
          </p:nvPr>
        </p:nvSpPr>
        <p:spPr>
          <a:xfrm>
            <a:off x="251059" y="1169469"/>
            <a:ext cx="8686800" cy="3505200"/>
          </a:xfrm>
        </p:spPr>
        <p:txBody>
          <a:bodyPr/>
          <a:lstStyle/>
          <a:p>
            <a:pPr marL="0" indent="0" algn="ctr" eaLnBrk="1" hangingPunct="1">
              <a:lnSpc>
                <a:spcPct val="190000"/>
              </a:lnSpc>
              <a:buNone/>
              <a:defRPr/>
            </a:pPr>
            <a:r>
              <a:rPr lang="en-US" sz="3200" dirty="0">
                <a:effectLst>
                  <a:outerShdw blurRad="38100" dist="38100" dir="2700000" algn="tl">
                    <a:srgbClr val="DDDDDD"/>
                  </a:outerShdw>
                </a:effectLst>
              </a:rPr>
              <a:t>Expectations of Graduate Students</a:t>
            </a:r>
          </a:p>
          <a:p>
            <a:pPr marL="0" indent="0" algn="ctr" eaLnBrk="1" hangingPunct="1">
              <a:buNone/>
              <a:defRPr/>
            </a:pPr>
            <a:r>
              <a:rPr lang="en-US" sz="3200" dirty="0">
                <a:solidFill>
                  <a:srgbClr val="FF0000"/>
                </a:solidFill>
                <a:effectLst>
                  <a:outerShdw blurRad="38100" dist="38100" dir="2700000" algn="tl">
                    <a:srgbClr val="DDDDDD"/>
                  </a:outerShdw>
                </a:effectLst>
              </a:rPr>
              <a:t>Expectations of Research Advisors</a:t>
            </a:r>
            <a:endParaRPr lang="en-US" sz="3200" dirty="0"/>
          </a:p>
        </p:txBody>
      </p:sp>
      <p:sp>
        <p:nvSpPr>
          <p:cNvPr id="22531" name="TextBox 1">
            <a:extLst>
              <a:ext uri="{FF2B5EF4-FFF2-40B4-BE49-F238E27FC236}">
                <a16:creationId xmlns:a16="http://schemas.microsoft.com/office/drawing/2014/main" id="{927AF336-C7A3-694D-9EBF-21A3B4BF3ACB}"/>
              </a:ext>
            </a:extLst>
          </p:cNvPr>
          <p:cNvSpPr txBox="1">
            <a:spLocks noChangeArrowheads="1"/>
          </p:cNvSpPr>
          <p:nvPr/>
        </p:nvSpPr>
        <p:spPr bwMode="auto">
          <a:xfrm>
            <a:off x="206141" y="3966783"/>
            <a:ext cx="8305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000" dirty="0">
                <a:solidFill>
                  <a:schemeClr val="tx2"/>
                </a:solidFill>
                <a:hlinkClick r:id="rId3">
                  <a:extLst>
                    <a:ext uri="{A12FA001-AC4F-418D-AE19-62706E023703}">
                      <ahyp:hlinkClr xmlns:ahyp="http://schemas.microsoft.com/office/drawing/2018/hyperlinkcolor" val="tx"/>
                    </a:ext>
                  </a:extLst>
                </a:hlinkClick>
              </a:rPr>
              <a:t>https://www.urmc.rochester.edu/education/graduate/home/forms.aspx</a:t>
            </a:r>
            <a:endParaRPr lang="en-US" altLang="en-US" sz="2000" dirty="0">
              <a:solidFill>
                <a:schemeClr val="tx2"/>
              </a:solidFill>
            </a:endParaRPr>
          </a:p>
          <a:p>
            <a:pPr algn="ctr">
              <a:spcBef>
                <a:spcPct val="0"/>
              </a:spcBef>
              <a:buFontTx/>
              <a:buNone/>
            </a:pPr>
            <a:endParaRPr lang="en-US" altLang="en-US" sz="2000" dirty="0">
              <a:solidFill>
                <a:schemeClr val="tx2"/>
              </a:solidFill>
            </a:endParaRPr>
          </a:p>
        </p:txBody>
      </p:sp>
    </p:spTree>
    <p:extLst>
      <p:ext uri="{BB962C8B-B14F-4D97-AF65-F5344CB8AC3E}">
        <p14:creationId xmlns:p14="http://schemas.microsoft.com/office/powerpoint/2010/main" val="23674023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02B09FD-F32C-9846-8CE9-2E9B9196C132}"/>
              </a:ext>
            </a:extLst>
          </p:cNvPr>
          <p:cNvSpPr>
            <a:spLocks noGrp="1" noChangeArrowheads="1"/>
          </p:cNvSpPr>
          <p:nvPr>
            <p:ph type="title"/>
          </p:nvPr>
        </p:nvSpPr>
        <p:spPr>
          <a:xfrm>
            <a:off x="0" y="39281"/>
            <a:ext cx="9144000" cy="87511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altLang="en-US" sz="3600" b="0" dirty="0"/>
              <a:t>Expectations</a:t>
            </a:r>
          </a:p>
        </p:txBody>
      </p:sp>
      <p:sp>
        <p:nvSpPr>
          <p:cNvPr id="24578" name="Rectangle 3">
            <a:extLst>
              <a:ext uri="{FF2B5EF4-FFF2-40B4-BE49-F238E27FC236}">
                <a16:creationId xmlns:a16="http://schemas.microsoft.com/office/drawing/2014/main" id="{BB120FF4-549E-534B-8902-A69D450F4B9E}"/>
              </a:ext>
            </a:extLst>
          </p:cNvPr>
          <p:cNvSpPr>
            <a:spLocks noGrp="1" noChangeArrowheads="1"/>
          </p:cNvSpPr>
          <p:nvPr>
            <p:ph idx="1"/>
          </p:nvPr>
        </p:nvSpPr>
        <p:spPr>
          <a:xfrm>
            <a:off x="381000" y="1447800"/>
            <a:ext cx="8382000" cy="3657600"/>
          </a:xfrm>
        </p:spPr>
        <p:txBody>
          <a:bodyPr/>
          <a:lstStyle/>
          <a:p>
            <a:pPr marL="228600" indent="-228600" eaLnBrk="1" hangingPunct="1">
              <a:lnSpc>
                <a:spcPct val="130000"/>
              </a:lnSpc>
              <a:spcBef>
                <a:spcPts val="600"/>
              </a:spcBef>
              <a:buFont typeface="Arial" panose="020B0604020202020204" pitchFamily="34" charset="0"/>
              <a:buChar char="•"/>
            </a:pPr>
            <a:r>
              <a:rPr lang="en-US" altLang="en-US" sz="2400" dirty="0"/>
              <a:t>I acknowledge that I have the primary responsibility for the successful completion of my degree.</a:t>
            </a:r>
          </a:p>
          <a:p>
            <a:pPr marL="228600" indent="-228600" eaLnBrk="1" hangingPunct="1">
              <a:lnSpc>
                <a:spcPct val="130000"/>
              </a:lnSpc>
              <a:spcBef>
                <a:spcPts val="600"/>
              </a:spcBef>
              <a:buFont typeface="Arial" panose="020B0604020202020204" pitchFamily="34" charset="0"/>
              <a:buChar char="•"/>
            </a:pPr>
            <a:endParaRPr lang="en-US" altLang="en-US" sz="1800" dirty="0"/>
          </a:p>
          <a:p>
            <a:pPr marL="228600" indent="-228600" eaLnBrk="1" hangingPunct="1">
              <a:lnSpc>
                <a:spcPct val="130000"/>
              </a:lnSpc>
              <a:spcBef>
                <a:spcPts val="600"/>
              </a:spcBef>
              <a:buFont typeface="Arial" panose="020B0604020202020204" pitchFamily="34" charset="0"/>
              <a:buChar char="•"/>
            </a:pPr>
            <a:r>
              <a:rPr lang="en-US" altLang="en-US" sz="2400" dirty="0">
                <a:solidFill>
                  <a:srgbClr val="FF0000"/>
                </a:solidFill>
              </a:rPr>
              <a:t>I will be committed to the education and training of the graduate student.</a:t>
            </a:r>
          </a:p>
          <a:p>
            <a:pPr marL="228600" indent="-228600" eaLnBrk="1" hangingPunct="1">
              <a:lnSpc>
                <a:spcPct val="130000"/>
              </a:lnSpc>
              <a:spcBef>
                <a:spcPts val="600"/>
              </a:spcBef>
              <a:buFont typeface="Arial" panose="020B0604020202020204" pitchFamily="34" charset="0"/>
              <a:buChar char="•"/>
            </a:pPr>
            <a:r>
              <a:rPr lang="en-US" altLang="en-US" sz="2400" dirty="0">
                <a:solidFill>
                  <a:srgbClr val="FF0000"/>
                </a:solidFill>
              </a:rPr>
              <a:t>I will be committed to the research project of the graduate student.</a:t>
            </a:r>
            <a:endParaRPr lang="en-US" altLang="en-US" sz="2400" dirty="0"/>
          </a:p>
        </p:txBody>
      </p:sp>
    </p:spTree>
    <p:extLst>
      <p:ext uri="{BB962C8B-B14F-4D97-AF65-F5344CB8AC3E}">
        <p14:creationId xmlns:p14="http://schemas.microsoft.com/office/powerpoint/2010/main" val="347795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65089EB9-A5BE-614E-A0EF-566994D8B9BC}"/>
              </a:ext>
            </a:extLst>
          </p:cNvPr>
          <p:cNvSpPr>
            <a:spLocks noGrp="1" noChangeArrowheads="1"/>
          </p:cNvSpPr>
          <p:nvPr>
            <p:ph type="title"/>
          </p:nvPr>
        </p:nvSpPr>
        <p:spPr>
          <a:xfrm>
            <a:off x="0" y="-76200"/>
            <a:ext cx="9144000"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altLang="en-US" sz="3200" b="0" dirty="0"/>
              <a:t>First Year</a:t>
            </a:r>
          </a:p>
        </p:txBody>
      </p:sp>
      <p:sp>
        <p:nvSpPr>
          <p:cNvPr id="14339" name="Content Placeholder 2">
            <a:extLst>
              <a:ext uri="{FF2B5EF4-FFF2-40B4-BE49-F238E27FC236}">
                <a16:creationId xmlns:a16="http://schemas.microsoft.com/office/drawing/2014/main" id="{52E44905-2C46-8148-A8DE-484F22FF9F08}"/>
              </a:ext>
            </a:extLst>
          </p:cNvPr>
          <p:cNvSpPr>
            <a:spLocks noGrp="1" noChangeArrowheads="1"/>
          </p:cNvSpPr>
          <p:nvPr>
            <p:ph idx="1"/>
          </p:nvPr>
        </p:nvSpPr>
        <p:spPr>
          <a:xfrm>
            <a:off x="304800" y="1408112"/>
            <a:ext cx="8610600" cy="404177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228600" indent="-228600">
              <a:lnSpc>
                <a:spcPct val="110000"/>
              </a:lnSpc>
              <a:spcBef>
                <a:spcPts val="600"/>
              </a:spcBef>
              <a:buFont typeface="Arial" panose="020B0604020202020204" pitchFamily="34" charset="0"/>
              <a:buChar char="•"/>
            </a:pPr>
            <a:r>
              <a:rPr lang="en-US" altLang="en-US" sz="2800" dirty="0"/>
              <a:t>Complete classes, successfully (grades)</a:t>
            </a:r>
          </a:p>
          <a:p>
            <a:pPr marL="228600" indent="-228600">
              <a:lnSpc>
                <a:spcPct val="110000"/>
              </a:lnSpc>
              <a:spcBef>
                <a:spcPts val="600"/>
              </a:spcBef>
              <a:buFont typeface="Arial" panose="020B0604020202020204" pitchFamily="34" charset="0"/>
              <a:buChar char="•"/>
            </a:pPr>
            <a:r>
              <a:rPr lang="en-US" altLang="en-US" sz="2800" dirty="0"/>
              <a:t>Complete 3 rotations with a satisfactory score (basic science PhDs)</a:t>
            </a:r>
          </a:p>
          <a:p>
            <a:pPr marL="228600" indent="-228600">
              <a:lnSpc>
                <a:spcPct val="110000"/>
              </a:lnSpc>
              <a:spcBef>
                <a:spcPts val="600"/>
              </a:spcBef>
              <a:buFont typeface="Arial" panose="020B0604020202020204" pitchFamily="34" charset="0"/>
              <a:buChar char="•"/>
            </a:pPr>
            <a:r>
              <a:rPr lang="en-US" altLang="en-US" sz="2800" dirty="0"/>
              <a:t>Find a research “home” or thesis project (where applicable)</a:t>
            </a:r>
          </a:p>
          <a:p>
            <a:pPr marL="228600" indent="-228600">
              <a:lnSpc>
                <a:spcPct val="110000"/>
              </a:lnSpc>
              <a:spcBef>
                <a:spcPts val="600"/>
              </a:spcBef>
              <a:buFont typeface="Arial" panose="020B0604020202020204" pitchFamily="34" charset="0"/>
              <a:buChar char="•"/>
            </a:pPr>
            <a:r>
              <a:rPr lang="en-US" altLang="en-US" sz="2800" dirty="0"/>
              <a:t>Build your skill base</a:t>
            </a:r>
          </a:p>
          <a:p>
            <a:pPr marL="228600" indent="-228600">
              <a:lnSpc>
                <a:spcPct val="110000"/>
              </a:lnSpc>
              <a:spcBef>
                <a:spcPts val="600"/>
              </a:spcBef>
              <a:buFont typeface="Arial" panose="020B0604020202020204" pitchFamily="34" charset="0"/>
              <a:buChar char="•"/>
            </a:pPr>
            <a:r>
              <a:rPr lang="en-US" altLang="en-US" sz="2800" dirty="0"/>
              <a:t>Explore</a:t>
            </a:r>
          </a:p>
          <a:p>
            <a:pPr marL="228600" indent="-228600">
              <a:lnSpc>
                <a:spcPct val="110000"/>
              </a:lnSpc>
              <a:spcBef>
                <a:spcPts val="600"/>
              </a:spcBef>
              <a:buFont typeface="Arial" panose="020B0604020202020204" pitchFamily="34" charset="0"/>
              <a:buChar char="•"/>
            </a:pPr>
            <a:endParaRPr lang="en-US" altLang="en-US" sz="2400" dirty="0"/>
          </a:p>
          <a:p>
            <a:pPr marL="228600" indent="-228600">
              <a:lnSpc>
                <a:spcPct val="110000"/>
              </a:lnSpc>
              <a:spcBef>
                <a:spcPts val="600"/>
              </a:spcBef>
              <a:buFont typeface="Arial" panose="020B0604020202020204" pitchFamily="34" charset="0"/>
              <a:buChar char="•"/>
            </a:pPr>
            <a:endParaRPr lang="en-US" altLang="en-US" sz="2400" dirty="0"/>
          </a:p>
        </p:txBody>
      </p:sp>
    </p:spTree>
    <p:extLst>
      <p:ext uri="{BB962C8B-B14F-4D97-AF65-F5344CB8AC3E}">
        <p14:creationId xmlns:p14="http://schemas.microsoft.com/office/powerpoint/2010/main" val="1003108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Content Placeholder 2">
            <a:extLst>
              <a:ext uri="{FF2B5EF4-FFF2-40B4-BE49-F238E27FC236}">
                <a16:creationId xmlns:a16="http://schemas.microsoft.com/office/drawing/2014/main" id="{E15A4FBD-0267-0541-A185-A3A53C86E308}"/>
              </a:ext>
            </a:extLst>
          </p:cNvPr>
          <p:cNvSpPr>
            <a:spLocks noGrp="1" noChangeArrowheads="1"/>
          </p:cNvSpPr>
          <p:nvPr>
            <p:ph idx="1"/>
          </p:nvPr>
        </p:nvSpPr>
        <p:spPr>
          <a:xfrm>
            <a:off x="381000" y="1219200"/>
            <a:ext cx="8229600" cy="4267200"/>
          </a:xfrm>
        </p:spPr>
        <p:txBody>
          <a:bodyPr/>
          <a:lstStyle/>
          <a:p>
            <a:pPr marL="228600" indent="-228600">
              <a:lnSpc>
                <a:spcPct val="100000"/>
              </a:lnSpc>
              <a:spcBef>
                <a:spcPts val="400"/>
              </a:spcBef>
              <a:buFont typeface="Arial" panose="020B0604020202020204" pitchFamily="34" charset="0"/>
              <a:buChar char="•"/>
            </a:pPr>
            <a:r>
              <a:rPr lang="en-US" sz="2400" dirty="0"/>
              <a:t>First year good time to stick your toes in the water</a:t>
            </a:r>
          </a:p>
          <a:p>
            <a:pPr marL="544394" lvl="1" indent="-285750">
              <a:lnSpc>
                <a:spcPct val="100000"/>
              </a:lnSpc>
              <a:spcBef>
                <a:spcPts val="400"/>
              </a:spcBef>
              <a:buSzPct val="100000"/>
              <a:buFont typeface="System Font Regular"/>
              <a:buChar char="-"/>
            </a:pPr>
            <a:r>
              <a:rPr lang="en-US" sz="2000" dirty="0"/>
              <a:t>Focus on exploration and skills for your research</a:t>
            </a:r>
          </a:p>
          <a:p>
            <a:pPr marL="544394" lvl="1" indent="-285750">
              <a:lnSpc>
                <a:spcPct val="100000"/>
              </a:lnSpc>
              <a:spcBef>
                <a:spcPts val="400"/>
              </a:spcBef>
              <a:buSzPct val="100000"/>
              <a:buFont typeface="System Font Regular"/>
              <a:buChar char="-"/>
            </a:pPr>
            <a:r>
              <a:rPr lang="en-US" sz="2000" dirty="0"/>
              <a:t>One year Master’s programs—get going!</a:t>
            </a:r>
          </a:p>
          <a:p>
            <a:pPr marL="228600" indent="-228600">
              <a:lnSpc>
                <a:spcPct val="100000"/>
              </a:lnSpc>
              <a:spcBef>
                <a:spcPts val="1200"/>
              </a:spcBef>
              <a:buFont typeface="Arial" panose="020B0604020202020204" pitchFamily="34" charset="0"/>
              <a:buChar char="•"/>
            </a:pPr>
            <a:r>
              <a:rPr lang="en-US" sz="2400" dirty="0"/>
              <a:t>Explore your career options throughout </a:t>
            </a:r>
            <a:r>
              <a:rPr lang="en-US" sz="2400" b="1" dirty="0"/>
              <a:t>your time here</a:t>
            </a:r>
            <a:endParaRPr lang="en-US" sz="2400" dirty="0"/>
          </a:p>
          <a:p>
            <a:pPr marL="228600" indent="-228600">
              <a:lnSpc>
                <a:spcPct val="100000"/>
              </a:lnSpc>
              <a:spcBef>
                <a:spcPts val="1200"/>
              </a:spcBef>
              <a:buFont typeface="Arial" panose="020B0604020202020204" pitchFamily="34" charset="0"/>
              <a:buChar char="•"/>
            </a:pPr>
            <a:r>
              <a:rPr lang="en-US" sz="2400" dirty="0"/>
              <a:t>Begin to develop your network and connect with fellow trainees and UR alumni: Alumni Group on </a:t>
            </a:r>
            <a:r>
              <a:rPr lang="en-US" sz="2400" i="1" dirty="0"/>
              <a:t>LinkedIn</a:t>
            </a:r>
            <a:r>
              <a:rPr lang="en-US" sz="2400" dirty="0"/>
              <a:t> and </a:t>
            </a:r>
            <a:r>
              <a:rPr lang="en-US" sz="2400" i="1" dirty="0"/>
              <a:t>The Meliora Collective</a:t>
            </a:r>
          </a:p>
          <a:p>
            <a:pPr marL="228600" indent="-228600">
              <a:lnSpc>
                <a:spcPct val="100000"/>
              </a:lnSpc>
              <a:spcBef>
                <a:spcPts val="1200"/>
              </a:spcBef>
              <a:buFont typeface="Arial" panose="020B0604020202020204" pitchFamily="34" charset="0"/>
              <a:buChar char="•"/>
            </a:pPr>
            <a:r>
              <a:rPr lang="en-US" sz="2400" dirty="0"/>
              <a:t>Stay connected with what is happening in </a:t>
            </a:r>
            <a:r>
              <a:rPr lang="en-US" sz="2400" dirty="0" err="1"/>
              <a:t>myHub</a:t>
            </a:r>
            <a:r>
              <a:rPr lang="en-US" sz="2400" dirty="0"/>
              <a:t> Opportunities to Explore (OTE)</a:t>
            </a:r>
          </a:p>
          <a:p>
            <a:pPr marL="285750" indent="-285750">
              <a:lnSpc>
                <a:spcPts val="2400"/>
              </a:lnSpc>
              <a:spcBef>
                <a:spcPts val="2200"/>
              </a:spcBef>
              <a:buSzPct val="100000"/>
              <a:buFont typeface="System Font Regular"/>
              <a:buChar char="-"/>
            </a:pPr>
            <a:endParaRPr lang="en-US" sz="1800" dirty="0"/>
          </a:p>
          <a:p>
            <a:pPr marL="0" indent="0">
              <a:lnSpc>
                <a:spcPts val="2400"/>
              </a:lnSpc>
              <a:spcBef>
                <a:spcPts val="2200"/>
              </a:spcBef>
              <a:buNone/>
            </a:pPr>
            <a:endParaRPr lang="en-US" sz="1800" dirty="0"/>
          </a:p>
        </p:txBody>
      </p:sp>
      <p:sp>
        <p:nvSpPr>
          <p:cNvPr id="4" name="Rectangle 2">
            <a:extLst>
              <a:ext uri="{FF2B5EF4-FFF2-40B4-BE49-F238E27FC236}">
                <a16:creationId xmlns:a16="http://schemas.microsoft.com/office/drawing/2014/main" id="{06E14360-9042-763D-3831-CD69B0281CE2}"/>
              </a:ext>
            </a:extLst>
          </p:cNvPr>
          <p:cNvSpPr>
            <a:spLocks noGrp="1" noChangeArrowheads="1"/>
          </p:cNvSpPr>
          <p:nvPr>
            <p:ph type="title"/>
          </p:nvPr>
        </p:nvSpPr>
        <p:spPr>
          <a:xfrm>
            <a:off x="0" y="0"/>
            <a:ext cx="9144000" cy="9906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altLang="en-US" sz="3600" b="0" dirty="0"/>
              <a:t>Advice for your First Year</a:t>
            </a:r>
          </a:p>
        </p:txBody>
      </p:sp>
    </p:spTree>
    <p:extLst>
      <p:ext uri="{BB962C8B-B14F-4D97-AF65-F5344CB8AC3E}">
        <p14:creationId xmlns:p14="http://schemas.microsoft.com/office/powerpoint/2010/main" val="17128791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8E3E80BE-AAAA-C54B-B943-2DF84899D737}"/>
              </a:ext>
            </a:extLst>
          </p:cNvPr>
          <p:cNvSpPr>
            <a:spLocks noGrp="1" noChangeArrowheads="1"/>
          </p:cNvSpPr>
          <p:nvPr>
            <p:ph type="title"/>
          </p:nvPr>
        </p:nvSpPr>
        <p:spPr>
          <a:xfrm>
            <a:off x="0" y="0"/>
            <a:ext cx="9144000" cy="9906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altLang="en-US" sz="3600" b="0" dirty="0"/>
              <a:t>Advice for your First Year</a:t>
            </a:r>
          </a:p>
        </p:txBody>
      </p:sp>
      <p:sp>
        <p:nvSpPr>
          <p:cNvPr id="47107" name="Rectangle 3">
            <a:extLst>
              <a:ext uri="{FF2B5EF4-FFF2-40B4-BE49-F238E27FC236}">
                <a16:creationId xmlns:a16="http://schemas.microsoft.com/office/drawing/2014/main" id="{23AECBBB-C643-4747-8863-C14BBE5599DD}"/>
              </a:ext>
            </a:extLst>
          </p:cNvPr>
          <p:cNvSpPr>
            <a:spLocks noGrp="1" noChangeArrowheads="1"/>
          </p:cNvSpPr>
          <p:nvPr>
            <p:ph idx="1"/>
          </p:nvPr>
        </p:nvSpPr>
        <p:spPr>
          <a:xfrm>
            <a:off x="381000" y="1066800"/>
            <a:ext cx="8001000" cy="4800600"/>
          </a:xfrm>
        </p:spPr>
        <p:txBody>
          <a:bodyPr/>
          <a:lstStyle/>
          <a:p>
            <a:pPr eaLnBrk="1" hangingPunct="1">
              <a:spcBef>
                <a:spcPts val="240"/>
              </a:spcBef>
              <a:buFont typeface="Arial" panose="020B0604020202020204" pitchFamily="34" charset="0"/>
              <a:buChar char="•"/>
            </a:pPr>
            <a:r>
              <a:rPr lang="en-US" altLang="en-US" sz="2400" dirty="0"/>
              <a:t> Set goals and work to meet them</a:t>
            </a:r>
          </a:p>
          <a:p>
            <a:pPr eaLnBrk="1" hangingPunct="1">
              <a:spcBef>
                <a:spcPts val="240"/>
              </a:spcBef>
              <a:buFont typeface="Arial" panose="020B0604020202020204" pitchFamily="34" charset="0"/>
              <a:buChar char="•"/>
            </a:pPr>
            <a:r>
              <a:rPr lang="en-US" altLang="en-US" sz="2400" dirty="0"/>
              <a:t> Seek help when needed</a:t>
            </a:r>
          </a:p>
          <a:p>
            <a:pPr eaLnBrk="1" hangingPunct="1">
              <a:spcBef>
                <a:spcPts val="240"/>
              </a:spcBef>
              <a:buFont typeface="Arial" panose="020B0604020202020204" pitchFamily="34" charset="0"/>
              <a:buChar char="•"/>
            </a:pPr>
            <a:r>
              <a:rPr lang="en-US" altLang="en-US" sz="2400" dirty="0"/>
              <a:t> Develop mentor, advisor, and peer networks</a:t>
            </a:r>
          </a:p>
          <a:p>
            <a:pPr eaLnBrk="1" hangingPunct="1">
              <a:spcBef>
                <a:spcPts val="240"/>
              </a:spcBef>
              <a:buFont typeface="Arial" panose="020B0604020202020204" pitchFamily="34" charset="0"/>
              <a:buChar char="•"/>
            </a:pPr>
            <a:r>
              <a:rPr lang="en-US" altLang="en-US" sz="2400" dirty="0"/>
              <a:t> Be scientifically curious</a:t>
            </a:r>
          </a:p>
          <a:p>
            <a:pPr eaLnBrk="1" hangingPunct="1">
              <a:spcBef>
                <a:spcPts val="240"/>
              </a:spcBef>
              <a:buFont typeface="Arial" panose="020B0604020202020204" pitchFamily="34" charset="0"/>
              <a:buChar char="•"/>
            </a:pPr>
            <a:r>
              <a:rPr lang="en-US" altLang="en-US" sz="2400" dirty="0"/>
              <a:t> Make friends/socialize</a:t>
            </a:r>
          </a:p>
          <a:p>
            <a:pPr eaLnBrk="1" hangingPunct="1">
              <a:spcBef>
                <a:spcPts val="240"/>
              </a:spcBef>
              <a:buFont typeface="Arial" panose="020B0604020202020204" pitchFamily="34" charset="0"/>
              <a:buChar char="•"/>
            </a:pPr>
            <a:r>
              <a:rPr lang="en-US" altLang="en-US" sz="2400" dirty="0"/>
              <a:t> Learn and make use of new technologies</a:t>
            </a:r>
          </a:p>
          <a:p>
            <a:pPr eaLnBrk="1" hangingPunct="1">
              <a:spcBef>
                <a:spcPts val="240"/>
              </a:spcBef>
              <a:buFont typeface="Arial" panose="020B0604020202020204" pitchFamily="34" charset="0"/>
              <a:buChar char="•"/>
            </a:pPr>
            <a:r>
              <a:rPr lang="en-US" altLang="en-US" sz="2400" dirty="0"/>
              <a:t> Become part of the community</a:t>
            </a:r>
          </a:p>
          <a:p>
            <a:pPr eaLnBrk="1" hangingPunct="1">
              <a:spcBef>
                <a:spcPts val="240"/>
              </a:spcBef>
              <a:buFont typeface="Arial" panose="020B0604020202020204" pitchFamily="34" charset="0"/>
              <a:buChar char="•"/>
            </a:pPr>
            <a:r>
              <a:rPr lang="en-US" altLang="en-US" sz="2400" dirty="0"/>
              <a:t> Enjoy the process</a:t>
            </a:r>
          </a:p>
        </p:txBody>
      </p:sp>
    </p:spTree>
    <p:extLst>
      <p:ext uri="{BB962C8B-B14F-4D97-AF65-F5344CB8AC3E}">
        <p14:creationId xmlns:p14="http://schemas.microsoft.com/office/powerpoint/2010/main" val="7423425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a:extLst>
              <a:ext uri="{FF2B5EF4-FFF2-40B4-BE49-F238E27FC236}">
                <a16:creationId xmlns:a16="http://schemas.microsoft.com/office/drawing/2014/main" id="{85C90F04-BD6B-2B4D-A779-CF4670039ECA}"/>
              </a:ext>
            </a:extLst>
          </p:cNvPr>
          <p:cNvSpPr>
            <a:spLocks noGrp="1" noChangeArrowheads="1"/>
          </p:cNvSpPr>
          <p:nvPr>
            <p:ph type="title"/>
          </p:nvPr>
        </p:nvSpPr>
        <p:spPr>
          <a:xfrm>
            <a:off x="0" y="-76200"/>
            <a:ext cx="8945525"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altLang="en-US" sz="3600" b="0" dirty="0"/>
              <a:t>What we strive for</a:t>
            </a:r>
            <a:endParaRPr lang="en-US" altLang="en-US" sz="2400" b="0" dirty="0"/>
          </a:p>
        </p:txBody>
      </p:sp>
      <p:sp>
        <p:nvSpPr>
          <p:cNvPr id="3" name="Content Placeholder 2">
            <a:extLst>
              <a:ext uri="{FF2B5EF4-FFF2-40B4-BE49-F238E27FC236}">
                <a16:creationId xmlns:a16="http://schemas.microsoft.com/office/drawing/2014/main" id="{280B56C5-BAAE-7F4A-B9F7-C3869699953A}"/>
              </a:ext>
            </a:extLst>
          </p:cNvPr>
          <p:cNvSpPr>
            <a:spLocks noGrp="1"/>
          </p:cNvSpPr>
          <p:nvPr>
            <p:ph idx="1"/>
          </p:nvPr>
        </p:nvSpPr>
        <p:spPr>
          <a:xfrm>
            <a:off x="198475" y="990600"/>
            <a:ext cx="8747049" cy="4572000"/>
          </a:xfrm>
        </p:spPr>
        <p:txBody>
          <a:bodyPr/>
          <a:lstStyle/>
          <a:p>
            <a:r>
              <a:rPr lang="en-US" sz="2800" dirty="0"/>
              <a:t>At the University of Rochester School of Medicine and Dentistry, an environment of respect, inclusiveness, and support is of utmost importance for our learners.  You will have the opportunity to learn with and from a diverse group of peers, mentors, faculty, and staff—</a:t>
            </a:r>
            <a:r>
              <a:rPr lang="en-US" sz="2800" b="1" i="1" dirty="0"/>
              <a:t>people are here to help</a:t>
            </a:r>
            <a:endParaRPr lang="en-US" sz="2800" b="1" dirty="0"/>
          </a:p>
        </p:txBody>
      </p:sp>
    </p:spTree>
    <p:extLst>
      <p:ext uri="{BB962C8B-B14F-4D97-AF65-F5344CB8AC3E}">
        <p14:creationId xmlns:p14="http://schemas.microsoft.com/office/powerpoint/2010/main" val="29389762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a:extLst>
              <a:ext uri="{FF2B5EF4-FFF2-40B4-BE49-F238E27FC236}">
                <a16:creationId xmlns:a16="http://schemas.microsoft.com/office/drawing/2014/main" id="{D2448B81-5538-D346-9A6C-86891F07ECD9}"/>
              </a:ext>
            </a:extLst>
          </p:cNvPr>
          <p:cNvSpPr>
            <a:spLocks noGrp="1" noChangeArrowheads="1"/>
          </p:cNvSpPr>
          <p:nvPr>
            <p:ph type="title"/>
          </p:nvPr>
        </p:nvSpPr>
        <p:spPr>
          <a:xfrm>
            <a:off x="0" y="76200"/>
            <a:ext cx="9144000" cy="88781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altLang="en-US" sz="3600" b="0" dirty="0"/>
              <a:t>Choosing a project/mentor!</a:t>
            </a:r>
          </a:p>
        </p:txBody>
      </p:sp>
      <p:sp>
        <p:nvSpPr>
          <p:cNvPr id="19459" name="Content Placeholder 2">
            <a:extLst>
              <a:ext uri="{FF2B5EF4-FFF2-40B4-BE49-F238E27FC236}">
                <a16:creationId xmlns:a16="http://schemas.microsoft.com/office/drawing/2014/main" id="{BBEAE3A0-AB49-2240-B92F-24726525D5F9}"/>
              </a:ext>
            </a:extLst>
          </p:cNvPr>
          <p:cNvSpPr>
            <a:spLocks noGrp="1" noChangeArrowheads="1"/>
          </p:cNvSpPr>
          <p:nvPr>
            <p:ph idx="1"/>
          </p:nvPr>
        </p:nvSpPr>
        <p:spPr>
          <a:xfrm>
            <a:off x="228600" y="1371600"/>
            <a:ext cx="8686800" cy="41148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228600" indent="-228600">
              <a:lnSpc>
                <a:spcPct val="110000"/>
              </a:lnSpc>
              <a:spcBef>
                <a:spcPts val="600"/>
              </a:spcBef>
              <a:buFont typeface="Arial" panose="020B0604020202020204" pitchFamily="34" charset="0"/>
              <a:buChar char="•"/>
            </a:pPr>
            <a:r>
              <a:rPr lang="en-US" altLang="en-US" sz="2400" dirty="0"/>
              <a:t>Perhaps the most important decision you make in grad school and in postdoc</a:t>
            </a:r>
          </a:p>
          <a:p>
            <a:pPr lvl="1">
              <a:buSzPct val="100000"/>
              <a:buFont typeface="System Font Regular"/>
              <a:buChar char="-"/>
            </a:pPr>
            <a:r>
              <a:rPr lang="en-US" altLang="en-US" sz="2000" dirty="0"/>
              <a:t>Oversees the environment you will spend considerable time in</a:t>
            </a:r>
          </a:p>
          <a:p>
            <a:pPr lvl="1">
              <a:buSzPct val="100000"/>
              <a:buFont typeface="System Font Regular"/>
              <a:buChar char="-"/>
            </a:pPr>
            <a:r>
              <a:rPr lang="en-US" altLang="en-US" sz="2000" dirty="0"/>
              <a:t>Responsible for providing most of your scientific training</a:t>
            </a:r>
          </a:p>
          <a:p>
            <a:pPr lvl="1">
              <a:buSzPct val="100000"/>
              <a:buFont typeface="System Font Regular"/>
              <a:buChar char="-"/>
            </a:pPr>
            <a:r>
              <a:rPr lang="en-US" altLang="en-US" sz="2000" dirty="0"/>
              <a:t>Attack questions like your advisor</a:t>
            </a:r>
          </a:p>
          <a:p>
            <a:pPr lvl="1">
              <a:buSzPct val="100000"/>
              <a:buFont typeface="System Font Regular"/>
              <a:buChar char="-"/>
            </a:pPr>
            <a:r>
              <a:rPr lang="en-US" altLang="en-US" sz="2000" dirty="0"/>
              <a:t>In some ways, also picking an area of expertise</a:t>
            </a:r>
          </a:p>
          <a:p>
            <a:pPr marL="228600" indent="-228600">
              <a:lnSpc>
                <a:spcPct val="110000"/>
              </a:lnSpc>
              <a:spcBef>
                <a:spcPts val="600"/>
              </a:spcBef>
              <a:buFont typeface="Arial" panose="020B0604020202020204" pitchFamily="34" charset="0"/>
              <a:buChar char="•"/>
            </a:pPr>
            <a:r>
              <a:rPr lang="en-US" altLang="en-US" sz="2400" dirty="0"/>
              <a:t>Can be a great asset for your entire career</a:t>
            </a:r>
          </a:p>
          <a:p>
            <a:pPr marL="228600" indent="-228600">
              <a:lnSpc>
                <a:spcPct val="110000"/>
              </a:lnSpc>
              <a:spcBef>
                <a:spcPts val="600"/>
              </a:spcBef>
              <a:buFont typeface="Arial" panose="020B0604020202020204" pitchFamily="34" charset="0"/>
              <a:buChar char="•"/>
            </a:pPr>
            <a:r>
              <a:rPr lang="en-US" altLang="en-US" sz="2400" dirty="0"/>
              <a:t>Purpose of rotation (where applicable)</a:t>
            </a:r>
          </a:p>
          <a:p>
            <a:pPr marL="228600" indent="-228600">
              <a:lnSpc>
                <a:spcPct val="110000"/>
              </a:lnSpc>
              <a:spcBef>
                <a:spcPts val="600"/>
              </a:spcBef>
              <a:buFont typeface="Arial" panose="020B0604020202020204" pitchFamily="34" charset="0"/>
              <a:buChar char="•"/>
            </a:pPr>
            <a:r>
              <a:rPr lang="en-US" altLang="en-US" sz="2400" dirty="0"/>
              <a:t>Something wrong, reach out—people are here to help!</a:t>
            </a:r>
          </a:p>
          <a:p>
            <a:pPr marL="228600" indent="-228600">
              <a:lnSpc>
                <a:spcPct val="110000"/>
              </a:lnSpc>
              <a:spcBef>
                <a:spcPts val="600"/>
              </a:spcBef>
              <a:buFont typeface="Arial" panose="020B0604020202020204" pitchFamily="34" charset="0"/>
              <a:buChar char="•"/>
            </a:pPr>
            <a:endParaRPr lang="en-US" altLang="en-US" sz="2400" dirty="0"/>
          </a:p>
        </p:txBody>
      </p:sp>
    </p:spTree>
    <p:extLst>
      <p:ext uri="{BB962C8B-B14F-4D97-AF65-F5344CB8AC3E}">
        <p14:creationId xmlns:p14="http://schemas.microsoft.com/office/powerpoint/2010/main" val="12698332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6A70EA8-A564-514F-979C-2DAAFFE7B9EB}"/>
              </a:ext>
            </a:extLst>
          </p:cNvPr>
          <p:cNvSpPr>
            <a:spLocks noGrp="1" noChangeArrowheads="1"/>
          </p:cNvSpPr>
          <p:nvPr>
            <p:ph type="title"/>
          </p:nvPr>
        </p:nvSpPr>
        <p:spPr>
          <a:xfrm>
            <a:off x="0" y="76200"/>
            <a:ext cx="9144000" cy="87511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altLang="en-US" sz="3600" b="0" dirty="0"/>
              <a:t>Choosing a project/mentor!</a:t>
            </a:r>
          </a:p>
        </p:txBody>
      </p:sp>
      <p:sp>
        <p:nvSpPr>
          <p:cNvPr id="20482" name="Content Placeholder 2">
            <a:extLst>
              <a:ext uri="{FF2B5EF4-FFF2-40B4-BE49-F238E27FC236}">
                <a16:creationId xmlns:a16="http://schemas.microsoft.com/office/drawing/2014/main" id="{7A2341F6-EE87-6C4F-BB3E-E3BAA097E182}"/>
              </a:ext>
            </a:extLst>
          </p:cNvPr>
          <p:cNvSpPr>
            <a:spLocks noGrp="1" noChangeArrowheads="1"/>
          </p:cNvSpPr>
          <p:nvPr>
            <p:ph idx="1"/>
          </p:nvPr>
        </p:nvSpPr>
        <p:spPr>
          <a:xfrm>
            <a:off x="304800" y="1295400"/>
            <a:ext cx="8382000" cy="41148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228600" indent="-228600">
              <a:lnSpc>
                <a:spcPts val="2880"/>
              </a:lnSpc>
              <a:spcBef>
                <a:spcPts val="600"/>
              </a:spcBef>
              <a:buFont typeface="Arial" panose="020B0604020202020204" pitchFamily="34" charset="0"/>
              <a:buChar char="•"/>
            </a:pPr>
            <a:r>
              <a:rPr lang="en-US" altLang="en-US" sz="2400" dirty="0"/>
              <a:t>What we tend to look for</a:t>
            </a:r>
          </a:p>
          <a:p>
            <a:pPr lvl="1">
              <a:lnSpc>
                <a:spcPts val="2880"/>
              </a:lnSpc>
              <a:spcBef>
                <a:spcPts val="0"/>
              </a:spcBef>
              <a:buSzPct val="100000"/>
              <a:buFont typeface="System Font Regular"/>
              <a:buChar char="-"/>
            </a:pPr>
            <a:r>
              <a:rPr lang="en-US" altLang="en-US" sz="2000" dirty="0"/>
              <a:t>Trendy science</a:t>
            </a:r>
          </a:p>
          <a:p>
            <a:pPr lvl="1">
              <a:lnSpc>
                <a:spcPts val="2880"/>
              </a:lnSpc>
              <a:spcBef>
                <a:spcPts val="0"/>
              </a:spcBef>
              <a:buSzPct val="100000"/>
              <a:buFont typeface="System Font Regular"/>
              <a:buChar char="-"/>
            </a:pPr>
            <a:r>
              <a:rPr lang="en-US" altLang="en-US" sz="2000" dirty="0"/>
              <a:t>High impact papers</a:t>
            </a:r>
          </a:p>
          <a:p>
            <a:pPr marL="228600" indent="-228600">
              <a:lnSpc>
                <a:spcPts val="2880"/>
              </a:lnSpc>
              <a:spcBef>
                <a:spcPts val="600"/>
              </a:spcBef>
              <a:buFont typeface="Arial" panose="020B0604020202020204" pitchFamily="34" charset="0"/>
              <a:buChar char="•"/>
            </a:pPr>
            <a:r>
              <a:rPr lang="en-US" altLang="en-US" sz="2400" dirty="0"/>
              <a:t>What we should look for</a:t>
            </a:r>
          </a:p>
          <a:p>
            <a:pPr lvl="1">
              <a:lnSpc>
                <a:spcPts val="2880"/>
              </a:lnSpc>
              <a:spcBef>
                <a:spcPts val="0"/>
              </a:spcBef>
              <a:buSzPct val="100000"/>
              <a:buFont typeface="System Font Regular"/>
              <a:buChar char="-"/>
            </a:pPr>
            <a:r>
              <a:rPr lang="en-US" altLang="en-US" sz="2000" dirty="0"/>
              <a:t>Good solid science</a:t>
            </a:r>
          </a:p>
          <a:p>
            <a:pPr lvl="1">
              <a:lnSpc>
                <a:spcPts val="2880"/>
              </a:lnSpc>
              <a:spcBef>
                <a:spcPts val="0"/>
              </a:spcBef>
              <a:buSzPct val="100000"/>
              <a:buFont typeface="System Font Regular"/>
              <a:buChar char="-"/>
            </a:pPr>
            <a:r>
              <a:rPr lang="en-US" altLang="en-US" sz="2000" dirty="0"/>
              <a:t>Something that we are very interested in</a:t>
            </a:r>
          </a:p>
          <a:p>
            <a:pPr lvl="1">
              <a:lnSpc>
                <a:spcPts val="2880"/>
              </a:lnSpc>
              <a:spcBef>
                <a:spcPts val="0"/>
              </a:spcBef>
              <a:buSzPct val="100000"/>
              <a:buFont typeface="System Font Regular"/>
              <a:buChar char="-"/>
            </a:pPr>
            <a:r>
              <a:rPr lang="en-US" altLang="en-US" sz="2000" dirty="0"/>
              <a:t>Good, attentive advisor (and mentor)</a:t>
            </a:r>
          </a:p>
          <a:p>
            <a:pPr lvl="1">
              <a:lnSpc>
                <a:spcPts val="2880"/>
              </a:lnSpc>
              <a:spcBef>
                <a:spcPts val="0"/>
              </a:spcBef>
              <a:buSzPct val="100000"/>
              <a:buFont typeface="System Font Regular"/>
              <a:buChar char="-"/>
            </a:pPr>
            <a:r>
              <a:rPr lang="en-US" altLang="en-US" sz="2000" dirty="0"/>
              <a:t>Environment where you think you will thrive</a:t>
            </a:r>
          </a:p>
          <a:p>
            <a:pPr marL="228600" indent="-228600">
              <a:lnSpc>
                <a:spcPct val="110000"/>
              </a:lnSpc>
              <a:spcBef>
                <a:spcPts val="600"/>
              </a:spcBef>
              <a:buFont typeface="Arial" panose="020B0604020202020204" pitchFamily="34" charset="0"/>
              <a:buChar char="•"/>
            </a:pPr>
            <a:endParaRPr lang="en-US" altLang="en-US" sz="2400" dirty="0"/>
          </a:p>
        </p:txBody>
      </p:sp>
      <p:sp>
        <p:nvSpPr>
          <p:cNvPr id="20483" name="TextBox 3">
            <a:extLst>
              <a:ext uri="{FF2B5EF4-FFF2-40B4-BE49-F238E27FC236}">
                <a16:creationId xmlns:a16="http://schemas.microsoft.com/office/drawing/2014/main" id="{80BA86EE-76CD-FF49-8678-8169521F1757}"/>
              </a:ext>
            </a:extLst>
          </p:cNvPr>
          <p:cNvSpPr txBox="1">
            <a:spLocks noChangeArrowheads="1"/>
          </p:cNvSpPr>
          <p:nvPr/>
        </p:nvSpPr>
        <p:spPr bwMode="auto">
          <a:xfrm>
            <a:off x="584333" y="4544516"/>
            <a:ext cx="7696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82563" indent="-4572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2">
              <a:spcBef>
                <a:spcPct val="0"/>
              </a:spcBef>
              <a:buFontTx/>
              <a:buAutoNum type="arabicPeriod"/>
            </a:pPr>
            <a:r>
              <a:rPr lang="en-US" altLang="en-US" dirty="0">
                <a:solidFill>
                  <a:srgbClr val="FF0000"/>
                </a:solidFill>
              </a:rPr>
              <a:t>Big difference between an advisor and a mentor</a:t>
            </a:r>
          </a:p>
          <a:p>
            <a:pPr lvl="2">
              <a:spcBef>
                <a:spcPct val="0"/>
              </a:spcBef>
              <a:buFontTx/>
              <a:buAutoNum type="arabicPeriod"/>
            </a:pPr>
            <a:r>
              <a:rPr lang="en-US" altLang="en-US" dirty="0">
                <a:solidFill>
                  <a:srgbClr val="FF0000"/>
                </a:solidFill>
              </a:rPr>
              <a:t>Bullet points are not mutually exclusive</a:t>
            </a:r>
          </a:p>
          <a:p>
            <a:pPr>
              <a:spcBef>
                <a:spcPct val="0"/>
              </a:spcBef>
              <a:buFontTx/>
              <a:buAutoNum type="arabicPeriod"/>
            </a:pPr>
            <a:endParaRPr lang="en-US" altLang="en-US" sz="2400" dirty="0"/>
          </a:p>
        </p:txBody>
      </p:sp>
    </p:spTree>
    <p:extLst>
      <p:ext uri="{BB962C8B-B14F-4D97-AF65-F5344CB8AC3E}">
        <p14:creationId xmlns:p14="http://schemas.microsoft.com/office/powerpoint/2010/main" val="8198126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C13EA794-F157-7742-A8EC-24A8D0B14995}"/>
              </a:ext>
            </a:extLst>
          </p:cNvPr>
          <p:cNvSpPr>
            <a:spLocks noGrp="1" noChangeArrowheads="1"/>
          </p:cNvSpPr>
          <p:nvPr>
            <p:ph type="title"/>
          </p:nvPr>
        </p:nvSpPr>
        <p:spPr>
          <a:xfrm>
            <a:off x="1" y="-76200"/>
            <a:ext cx="9090836"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altLang="en-US" sz="3600" b="0" dirty="0"/>
              <a:t>Individualized Development Plans</a:t>
            </a:r>
          </a:p>
        </p:txBody>
      </p:sp>
      <p:sp>
        <p:nvSpPr>
          <p:cNvPr id="3" name="Content Placeholder 2">
            <a:extLst>
              <a:ext uri="{FF2B5EF4-FFF2-40B4-BE49-F238E27FC236}">
                <a16:creationId xmlns:a16="http://schemas.microsoft.com/office/drawing/2014/main" id="{372645D9-AAEC-7844-9195-34DD9577621E}"/>
              </a:ext>
            </a:extLst>
          </p:cNvPr>
          <p:cNvSpPr>
            <a:spLocks noGrp="1"/>
          </p:cNvSpPr>
          <p:nvPr>
            <p:ph idx="1"/>
          </p:nvPr>
        </p:nvSpPr>
        <p:spPr>
          <a:xfrm>
            <a:off x="457200" y="1371600"/>
            <a:ext cx="7772400" cy="41148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228600" indent="-228600">
              <a:lnSpc>
                <a:spcPct val="110000"/>
              </a:lnSpc>
              <a:spcBef>
                <a:spcPts val="600"/>
              </a:spcBef>
              <a:buFont typeface="Arial" panose="020B0604020202020204" pitchFamily="34" charset="0"/>
              <a:buChar char="•"/>
            </a:pPr>
            <a:r>
              <a:rPr lang="en-US" sz="2800" dirty="0"/>
              <a:t>Go to: </a:t>
            </a:r>
            <a:r>
              <a:rPr lang="en-US" sz="2800" dirty="0">
                <a:solidFill>
                  <a:schemeClr val="tx2"/>
                </a:solidFill>
                <a:hlinkClick r:id="rId2">
                  <a:extLst>
                    <a:ext uri="{A12FA001-AC4F-418D-AE19-62706E023703}">
                      <ahyp:hlinkClr xmlns:ahyp="http://schemas.microsoft.com/office/drawing/2018/hyperlinkcolor" val="tx"/>
                    </a:ext>
                  </a:extLst>
                </a:hlinkClick>
              </a:rPr>
              <a:t>http://myidp.sciencecareers.org/</a:t>
            </a:r>
            <a:endParaRPr lang="en-US" sz="2800" dirty="0">
              <a:solidFill>
                <a:schemeClr val="tx2"/>
              </a:solidFill>
            </a:endParaRPr>
          </a:p>
          <a:p>
            <a:pPr lvl="1">
              <a:buSzPct val="100000"/>
              <a:buFont typeface="System Font Regular"/>
              <a:buChar char="-"/>
            </a:pPr>
            <a:r>
              <a:rPr lang="en-US" sz="2400" dirty="0"/>
              <a:t>Evaluate skills, values, and interests</a:t>
            </a:r>
          </a:p>
          <a:p>
            <a:pPr lvl="1">
              <a:buSzPct val="100000"/>
              <a:buFont typeface="System Font Regular"/>
              <a:buChar char="-"/>
            </a:pPr>
            <a:r>
              <a:rPr lang="en-US" sz="2400" dirty="0"/>
              <a:t>Explore and evaluate career opportunities</a:t>
            </a:r>
          </a:p>
          <a:p>
            <a:pPr lvl="1">
              <a:buSzPct val="100000"/>
              <a:buFont typeface="System Font Regular"/>
              <a:buChar char="-"/>
            </a:pPr>
            <a:r>
              <a:rPr lang="en-US" sz="2400" dirty="0"/>
              <a:t>Set specific goals for your career path</a:t>
            </a:r>
          </a:p>
          <a:p>
            <a:pPr marL="228600" indent="-228600">
              <a:lnSpc>
                <a:spcPct val="110000"/>
              </a:lnSpc>
              <a:spcBef>
                <a:spcPts val="600"/>
              </a:spcBef>
              <a:buFont typeface="Arial" panose="020B0604020202020204" pitchFamily="34" charset="0"/>
              <a:buChar char="•"/>
            </a:pPr>
            <a:r>
              <a:rPr lang="en-US" sz="2800" dirty="0"/>
              <a:t>Discuss with your advisor/mentor</a:t>
            </a:r>
          </a:p>
          <a:p>
            <a:pPr marL="228600" indent="-228600">
              <a:lnSpc>
                <a:spcPct val="110000"/>
              </a:lnSpc>
              <a:spcBef>
                <a:spcPts val="600"/>
              </a:spcBef>
              <a:buFont typeface="Arial" panose="020B0604020202020204" pitchFamily="34" charset="0"/>
              <a:buChar char="•"/>
            </a:pPr>
            <a:r>
              <a:rPr lang="en-US" sz="2800" dirty="0"/>
              <a:t>Put your plan in place</a:t>
            </a:r>
          </a:p>
          <a:p>
            <a:pPr marL="228600" indent="-228600">
              <a:lnSpc>
                <a:spcPct val="110000"/>
              </a:lnSpc>
              <a:spcBef>
                <a:spcPts val="600"/>
              </a:spcBef>
              <a:buFont typeface="Arial" panose="020B0604020202020204" pitchFamily="34" charset="0"/>
              <a:buChar char="•"/>
            </a:pPr>
            <a:endParaRPr lang="en-US" sz="2800" dirty="0"/>
          </a:p>
          <a:p>
            <a:pPr lvl="1">
              <a:buSzPct val="100000"/>
              <a:buFont typeface="System Font Regular"/>
              <a:buChar char="-"/>
            </a:pPr>
            <a:endParaRPr lang="en-US" sz="2800" dirty="0"/>
          </a:p>
          <a:p>
            <a:pPr lvl="1">
              <a:buSzPct val="100000"/>
              <a:buFont typeface="System Font Regular"/>
              <a:buChar char="-"/>
            </a:pPr>
            <a:endParaRPr lang="en-US" sz="2800" dirty="0"/>
          </a:p>
        </p:txBody>
      </p:sp>
    </p:spTree>
    <p:extLst>
      <p:ext uri="{BB962C8B-B14F-4D97-AF65-F5344CB8AC3E}">
        <p14:creationId xmlns:p14="http://schemas.microsoft.com/office/powerpoint/2010/main" val="6398375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3239F-A153-FD42-B156-248CE180F9B5}"/>
              </a:ext>
            </a:extLst>
          </p:cNvPr>
          <p:cNvSpPr>
            <a:spLocks noGrp="1"/>
          </p:cNvSpPr>
          <p:nvPr>
            <p:ph type="title"/>
          </p:nvPr>
        </p:nvSpPr>
        <p:spPr>
          <a:xfrm>
            <a:off x="0" y="0"/>
            <a:ext cx="9144000" cy="91541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sz="3600" b="0" dirty="0"/>
              <a:t>ORCID</a:t>
            </a:r>
          </a:p>
        </p:txBody>
      </p:sp>
      <p:sp>
        <p:nvSpPr>
          <p:cNvPr id="5" name="Content Placeholder 2">
            <a:extLst>
              <a:ext uri="{FF2B5EF4-FFF2-40B4-BE49-F238E27FC236}">
                <a16:creationId xmlns:a16="http://schemas.microsoft.com/office/drawing/2014/main" id="{1941CB12-D4B2-1A46-9A34-CD21AC027561}"/>
              </a:ext>
            </a:extLst>
          </p:cNvPr>
          <p:cNvSpPr>
            <a:spLocks noGrp="1"/>
          </p:cNvSpPr>
          <p:nvPr>
            <p:ph idx="1"/>
          </p:nvPr>
        </p:nvSpPr>
        <p:spPr>
          <a:xfrm>
            <a:off x="304800" y="1253331"/>
            <a:ext cx="6934200" cy="435133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228600" indent="-228600">
              <a:lnSpc>
                <a:spcPts val="2400"/>
              </a:lnSpc>
              <a:spcBef>
                <a:spcPts val="1000"/>
              </a:spcBef>
              <a:buFont typeface="Arial" panose="020B0604020202020204" pitchFamily="34" charset="0"/>
              <a:buChar char="•"/>
            </a:pPr>
            <a:r>
              <a:rPr lang="en-US" sz="1800" dirty="0"/>
              <a:t>ORCID is a unique identifier that makes it easier to distinguish, organize, and share your work</a:t>
            </a:r>
          </a:p>
          <a:p>
            <a:pPr marL="228600" indent="-228600">
              <a:lnSpc>
                <a:spcPts val="2400"/>
              </a:lnSpc>
              <a:spcBef>
                <a:spcPts val="1000"/>
              </a:spcBef>
              <a:buFont typeface="Arial" panose="020B0604020202020204" pitchFamily="34" charset="0"/>
              <a:buChar char="•"/>
            </a:pPr>
            <a:r>
              <a:rPr lang="en-US" sz="1800" dirty="0"/>
              <a:t>Free, researcher controlled, and owned</a:t>
            </a:r>
          </a:p>
          <a:p>
            <a:pPr marL="228600" indent="-228600">
              <a:lnSpc>
                <a:spcPts val="2400"/>
              </a:lnSpc>
              <a:spcBef>
                <a:spcPts val="1000"/>
              </a:spcBef>
              <a:buFont typeface="Arial" panose="020B0604020202020204" pitchFamily="34" charset="0"/>
              <a:buChar char="•"/>
            </a:pPr>
            <a:r>
              <a:rPr lang="en-US" sz="1800" dirty="0"/>
              <a:t>Can use on grant applications and manuscript submissions</a:t>
            </a:r>
          </a:p>
          <a:p>
            <a:pPr marL="228600" indent="-228600">
              <a:lnSpc>
                <a:spcPts val="2400"/>
              </a:lnSpc>
              <a:spcBef>
                <a:spcPts val="1000"/>
              </a:spcBef>
              <a:buFont typeface="Arial" panose="020B0604020202020204" pitchFamily="34" charset="0"/>
              <a:buChar char="•"/>
            </a:pPr>
            <a:r>
              <a:rPr lang="en-US" sz="1800" dirty="0"/>
              <a:t>Register and complete your profile at orcid.org</a:t>
            </a:r>
          </a:p>
          <a:p>
            <a:pPr marL="228600" indent="-228600">
              <a:lnSpc>
                <a:spcPts val="2400"/>
              </a:lnSpc>
              <a:spcBef>
                <a:spcPts val="1000"/>
              </a:spcBef>
              <a:buFont typeface="Arial" panose="020B0604020202020204" pitchFamily="34" charset="0"/>
              <a:buChar char="•"/>
            </a:pPr>
            <a:r>
              <a:rPr lang="en-US" sz="1800" dirty="0"/>
              <a:t>Please take a moment to connect to the UR Reporting System, takes less than a minute - </a:t>
            </a:r>
            <a:r>
              <a:rPr lang="en-US" sz="1800" b="1" dirty="0"/>
              <a:t>orcid.lib.rochester.edu</a:t>
            </a:r>
          </a:p>
          <a:p>
            <a:pPr marL="228600" indent="-228600">
              <a:lnSpc>
                <a:spcPts val="2400"/>
              </a:lnSpc>
              <a:spcBef>
                <a:spcPts val="1000"/>
              </a:spcBef>
              <a:buFont typeface="Arial" panose="020B0604020202020204" pitchFamily="34" charset="0"/>
              <a:buChar char="•"/>
            </a:pPr>
            <a:r>
              <a:rPr lang="en-US" sz="1800" dirty="0"/>
              <a:t>Need help, contact your librarian or </a:t>
            </a:r>
            <a:r>
              <a:rPr lang="en-US" sz="1800" dirty="0">
                <a:solidFill>
                  <a:schemeClr val="tx2"/>
                </a:solidFill>
                <a:hlinkClick r:id="rId2">
                  <a:extLst>
                    <a:ext uri="{A12FA001-AC4F-418D-AE19-62706E023703}">
                      <ahyp:hlinkClr xmlns:ahyp="http://schemas.microsoft.com/office/drawing/2018/hyperlinkcolor" val="tx"/>
                    </a:ext>
                  </a:extLst>
                </a:hlinkClick>
              </a:rPr>
              <a:t>Daniel_Castillo@urmc.Rochester.edu</a:t>
            </a:r>
            <a:r>
              <a:rPr lang="en-US" sz="1800" dirty="0">
                <a:solidFill>
                  <a:schemeClr val="tx2"/>
                </a:solidFill>
              </a:rPr>
              <a:t> </a:t>
            </a:r>
            <a:r>
              <a:rPr lang="en-US" sz="1800" dirty="0"/>
              <a:t>at Miner Library</a:t>
            </a:r>
          </a:p>
          <a:p>
            <a:pPr marL="228600" indent="-228600">
              <a:lnSpc>
                <a:spcPts val="2400"/>
              </a:lnSpc>
              <a:spcBef>
                <a:spcPts val="1000"/>
              </a:spcBef>
              <a:buFont typeface="Arial" panose="020B0604020202020204" pitchFamily="34" charset="0"/>
              <a:buChar char="•"/>
            </a:pPr>
            <a:endParaRPr lang="en-US" sz="1800" dirty="0"/>
          </a:p>
          <a:p>
            <a:pPr marL="228600" indent="-228600">
              <a:lnSpc>
                <a:spcPts val="2400"/>
              </a:lnSpc>
              <a:spcBef>
                <a:spcPts val="1000"/>
              </a:spcBef>
              <a:buFont typeface="Arial" panose="020B0604020202020204" pitchFamily="34" charset="0"/>
              <a:buChar char="•"/>
            </a:pPr>
            <a:endParaRPr lang="en-US" sz="1800" dirty="0"/>
          </a:p>
        </p:txBody>
      </p:sp>
      <p:pic>
        <p:nvPicPr>
          <p:cNvPr id="6" name="Picture 5" descr="A picture containing drawing, light&#10;&#10;Description automatically generated">
            <a:extLst>
              <a:ext uri="{FF2B5EF4-FFF2-40B4-BE49-F238E27FC236}">
                <a16:creationId xmlns:a16="http://schemas.microsoft.com/office/drawing/2014/main" id="{3D8D3622-9116-4740-8972-8EB84A1290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0" y="483108"/>
            <a:ext cx="7112616" cy="3901778"/>
          </a:xfrm>
          <a:prstGeom prst="rect">
            <a:avLst/>
          </a:prstGeom>
        </p:spPr>
      </p:pic>
    </p:spTree>
    <p:extLst>
      <p:ext uri="{BB962C8B-B14F-4D97-AF65-F5344CB8AC3E}">
        <p14:creationId xmlns:p14="http://schemas.microsoft.com/office/powerpoint/2010/main" val="6301879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A033D-B861-5944-A051-1475241C8C56}"/>
              </a:ext>
            </a:extLst>
          </p:cNvPr>
          <p:cNvSpPr>
            <a:spLocks noGrp="1"/>
          </p:cNvSpPr>
          <p:nvPr>
            <p:ph type="title"/>
          </p:nvPr>
        </p:nvSpPr>
        <p:spPr>
          <a:xfrm>
            <a:off x="0" y="1"/>
            <a:ext cx="9144000" cy="9144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sz="3600" b="0" dirty="0"/>
              <a:t>Communications</a:t>
            </a:r>
          </a:p>
        </p:txBody>
      </p:sp>
      <p:pic>
        <p:nvPicPr>
          <p:cNvPr id="4" name="Picture 3" descr="Graphical user interface, application&#10;&#10;Description automatically generated">
            <a:extLst>
              <a:ext uri="{FF2B5EF4-FFF2-40B4-BE49-F238E27FC236}">
                <a16:creationId xmlns:a16="http://schemas.microsoft.com/office/drawing/2014/main" id="{013144B6-C2A6-ED2A-1794-BA054C345E81}"/>
              </a:ext>
            </a:extLst>
          </p:cNvPr>
          <p:cNvPicPr>
            <a:picLocks noChangeAspect="1"/>
          </p:cNvPicPr>
          <p:nvPr/>
        </p:nvPicPr>
        <p:blipFill rotWithShape="1">
          <a:blip r:embed="rId2"/>
          <a:srcRect l="13137" t="21641" r="15294" b="17043"/>
          <a:stretch/>
        </p:blipFill>
        <p:spPr>
          <a:xfrm>
            <a:off x="1790700" y="1295400"/>
            <a:ext cx="5562600" cy="1295400"/>
          </a:xfrm>
          <a:prstGeom prst="rect">
            <a:avLst/>
          </a:prstGeom>
        </p:spPr>
      </p:pic>
      <p:pic>
        <p:nvPicPr>
          <p:cNvPr id="3" name="Picture 2">
            <a:extLst>
              <a:ext uri="{FF2B5EF4-FFF2-40B4-BE49-F238E27FC236}">
                <a16:creationId xmlns:a16="http://schemas.microsoft.com/office/drawing/2014/main" id="{E805229E-54A6-6C55-BD39-3220AADFC753}"/>
              </a:ext>
            </a:extLst>
          </p:cNvPr>
          <p:cNvPicPr>
            <a:picLocks noChangeAspect="1"/>
          </p:cNvPicPr>
          <p:nvPr/>
        </p:nvPicPr>
        <p:blipFill>
          <a:blip r:embed="rId3"/>
          <a:stretch>
            <a:fillRect/>
          </a:stretch>
        </p:blipFill>
        <p:spPr>
          <a:xfrm>
            <a:off x="1333500" y="3196936"/>
            <a:ext cx="6477000" cy="2011279"/>
          </a:xfrm>
          <a:prstGeom prst="rect">
            <a:avLst/>
          </a:prstGeom>
        </p:spPr>
      </p:pic>
    </p:spTree>
    <p:extLst>
      <p:ext uri="{BB962C8B-B14F-4D97-AF65-F5344CB8AC3E}">
        <p14:creationId xmlns:p14="http://schemas.microsoft.com/office/powerpoint/2010/main" val="37117416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779A584D-F0CD-F748-972F-5366EC18CCDD}"/>
              </a:ext>
            </a:extLst>
          </p:cNvPr>
          <p:cNvSpPr>
            <a:spLocks noGrp="1" noChangeArrowheads="1"/>
          </p:cNvSpPr>
          <p:nvPr>
            <p:ph type="title"/>
          </p:nvPr>
        </p:nvSpPr>
        <p:spPr>
          <a:xfrm>
            <a:off x="-5316" y="-76200"/>
            <a:ext cx="9144000"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altLang="en-US" sz="3600" b="0" dirty="0"/>
              <a:t>Orientation Resources</a:t>
            </a:r>
          </a:p>
        </p:txBody>
      </p:sp>
      <p:sp>
        <p:nvSpPr>
          <p:cNvPr id="8195" name="Content Placeholder 2">
            <a:extLst>
              <a:ext uri="{FF2B5EF4-FFF2-40B4-BE49-F238E27FC236}">
                <a16:creationId xmlns:a16="http://schemas.microsoft.com/office/drawing/2014/main" id="{A74C7E7B-59FE-7045-AD87-634EBD895F20}"/>
              </a:ext>
            </a:extLst>
          </p:cNvPr>
          <p:cNvSpPr>
            <a:spLocks noGrp="1" noChangeArrowheads="1"/>
          </p:cNvSpPr>
          <p:nvPr>
            <p:ph idx="1"/>
          </p:nvPr>
        </p:nvSpPr>
        <p:spPr>
          <a:xfrm>
            <a:off x="533400" y="1219200"/>
            <a:ext cx="7391400" cy="41148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228600" indent="-228600">
              <a:lnSpc>
                <a:spcPct val="110000"/>
              </a:lnSpc>
              <a:spcBef>
                <a:spcPts val="600"/>
              </a:spcBef>
              <a:buFont typeface="Arial" panose="020B0604020202020204" pitchFamily="34" charset="0"/>
              <a:buChar char="•"/>
            </a:pPr>
            <a:r>
              <a:rPr lang="en-US" sz="2400" dirty="0">
                <a:solidFill>
                  <a:schemeClr val="tx2"/>
                </a:solidFill>
                <a:hlinkClick r:id="rId2">
                  <a:extLst>
                    <a:ext uri="{A12FA001-AC4F-418D-AE19-62706E023703}">
                      <ahyp:hlinkClr xmlns:ahyp="http://schemas.microsoft.com/office/drawing/2018/hyperlinkcolor" val="tx"/>
                    </a:ext>
                  </a:extLst>
                </a:hlinkClick>
              </a:rPr>
              <a:t>https://www.urmc.rochester.edu/education/graduate/incoming-graduate-student-orientation.aspx</a:t>
            </a:r>
            <a:endParaRPr lang="en-US" sz="2400" dirty="0">
              <a:solidFill>
                <a:schemeClr val="tx2"/>
              </a:solidFill>
            </a:endParaRPr>
          </a:p>
          <a:p>
            <a:pPr marL="228600" indent="-228600">
              <a:lnSpc>
                <a:spcPct val="110000"/>
              </a:lnSpc>
              <a:spcBef>
                <a:spcPts val="600"/>
              </a:spcBef>
              <a:buFont typeface="Arial" panose="020B0604020202020204" pitchFamily="34" charset="0"/>
              <a:buChar char="•"/>
            </a:pPr>
            <a:r>
              <a:rPr lang="en-US" altLang="en-US" sz="2400" dirty="0"/>
              <a:t>Student Handbook</a:t>
            </a:r>
          </a:p>
          <a:p>
            <a:pPr marL="601544" lvl="1" indent="-342900">
              <a:lnSpc>
                <a:spcPct val="110000"/>
              </a:lnSpc>
              <a:spcBef>
                <a:spcPts val="600"/>
              </a:spcBef>
              <a:buSzPct val="100000"/>
              <a:buFont typeface="System Font Regular"/>
              <a:buChar char="-"/>
            </a:pPr>
            <a:r>
              <a:rPr lang="en-US" altLang="en-US" sz="2400" dirty="0"/>
              <a:t>GEPAs</a:t>
            </a:r>
          </a:p>
          <a:p>
            <a:pPr marL="601544" lvl="1" indent="-342900">
              <a:lnSpc>
                <a:spcPct val="110000"/>
              </a:lnSpc>
              <a:spcBef>
                <a:spcPts val="600"/>
              </a:spcBef>
              <a:buSzPct val="100000"/>
              <a:buFont typeface="System Font Regular"/>
              <a:buChar char="-"/>
            </a:pPr>
            <a:r>
              <a:rPr lang="en-US" altLang="en-US" sz="2400" dirty="0"/>
              <a:t>Individual programs </a:t>
            </a:r>
          </a:p>
          <a:p>
            <a:pPr marL="228600" indent="-228600">
              <a:lnSpc>
                <a:spcPct val="110000"/>
              </a:lnSpc>
              <a:spcBef>
                <a:spcPts val="600"/>
              </a:spcBef>
              <a:buFont typeface="Arial" panose="020B0604020202020204" pitchFamily="34" charset="0"/>
              <a:buChar char="•"/>
            </a:pPr>
            <a:r>
              <a:rPr lang="en-US" altLang="en-US" sz="2400" dirty="0"/>
              <a:t>University GEPA </a:t>
            </a:r>
          </a:p>
          <a:p>
            <a:pPr marL="601544" lvl="1" indent="-342900">
              <a:lnSpc>
                <a:spcPct val="110000"/>
              </a:lnSpc>
              <a:spcBef>
                <a:spcPts val="600"/>
              </a:spcBef>
              <a:buSzPct val="100000"/>
              <a:buFont typeface="System Font Regular"/>
              <a:buChar char="-"/>
            </a:pPr>
            <a:r>
              <a:rPr lang="en-US" altLang="en-US" sz="2400" dirty="0">
                <a:solidFill>
                  <a:schemeClr val="tx2"/>
                </a:solidFill>
                <a:hlinkClick r:id="rId3">
                  <a:extLst>
                    <a:ext uri="{A12FA001-AC4F-418D-AE19-62706E023703}">
                      <ahyp:hlinkClr xmlns:ahyp="http://schemas.microsoft.com/office/drawing/2018/hyperlinkcolor" val="tx"/>
                    </a:ext>
                  </a:extLst>
                </a:hlinkClick>
              </a:rPr>
              <a:t>https://www.rochester.edu/college/gradstudies/current/policies/index.html   </a:t>
            </a:r>
            <a:endParaRPr lang="en-US" altLang="en-US" sz="2400" dirty="0">
              <a:solidFill>
                <a:schemeClr val="tx2"/>
              </a:solidFill>
            </a:endParaRPr>
          </a:p>
          <a:p>
            <a:pPr marL="487244" lvl="1" indent="-228600">
              <a:lnSpc>
                <a:spcPct val="110000"/>
              </a:lnSpc>
              <a:spcBef>
                <a:spcPts val="600"/>
              </a:spcBef>
              <a:buFont typeface="Arial" panose="020B0604020202020204" pitchFamily="34" charset="0"/>
              <a:buChar char="•"/>
            </a:pPr>
            <a:endParaRPr lang="en-US" altLang="en-US" sz="2400" dirty="0"/>
          </a:p>
          <a:p>
            <a:pPr marL="228600" indent="-228600">
              <a:lnSpc>
                <a:spcPct val="110000"/>
              </a:lnSpc>
              <a:spcBef>
                <a:spcPts val="600"/>
              </a:spcBef>
              <a:buFont typeface="Arial" panose="020B0604020202020204" pitchFamily="34" charset="0"/>
              <a:buChar char="•"/>
            </a:pPr>
            <a:endParaRPr lang="en-US" altLang="en-US" sz="2400" dirty="0"/>
          </a:p>
        </p:txBody>
      </p:sp>
    </p:spTree>
    <p:extLst>
      <p:ext uri="{BB962C8B-B14F-4D97-AF65-F5344CB8AC3E}">
        <p14:creationId xmlns:p14="http://schemas.microsoft.com/office/powerpoint/2010/main" val="23740815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a:extLst>
              <a:ext uri="{FF2B5EF4-FFF2-40B4-BE49-F238E27FC236}">
                <a16:creationId xmlns:a16="http://schemas.microsoft.com/office/drawing/2014/main" id="{0E786BFE-3B3C-F44B-9E59-2ADED1CCA544}"/>
              </a:ext>
            </a:extLst>
          </p:cNvPr>
          <p:cNvSpPr>
            <a:spLocks noGrp="1" noChangeArrowheads="1"/>
          </p:cNvSpPr>
          <p:nvPr>
            <p:ph type="title"/>
          </p:nvPr>
        </p:nvSpPr>
        <p:spPr>
          <a:xfrm>
            <a:off x="533400" y="31898"/>
            <a:ext cx="7772400"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altLang="en-US" sz="3600" b="0" dirty="0"/>
              <a:t>Questions?</a:t>
            </a:r>
          </a:p>
        </p:txBody>
      </p:sp>
      <p:sp>
        <p:nvSpPr>
          <p:cNvPr id="49155" name="TextBox 4">
            <a:extLst>
              <a:ext uri="{FF2B5EF4-FFF2-40B4-BE49-F238E27FC236}">
                <a16:creationId xmlns:a16="http://schemas.microsoft.com/office/drawing/2014/main" id="{6DBC19F8-8341-8149-9C64-C4C3552C95F9}"/>
              </a:ext>
            </a:extLst>
          </p:cNvPr>
          <p:cNvSpPr txBox="1">
            <a:spLocks noChangeArrowheads="1"/>
          </p:cNvSpPr>
          <p:nvPr/>
        </p:nvSpPr>
        <p:spPr bwMode="auto">
          <a:xfrm>
            <a:off x="609600" y="2286000"/>
            <a:ext cx="7772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i="1" dirty="0"/>
              <a:t>Progress is made by young scientists who carry out experiments that old scientists said wouldn't work.</a:t>
            </a:r>
            <a:r>
              <a:rPr lang="en-US" altLang="en-US" sz="2400" dirty="0"/>
              <a:t> </a:t>
            </a:r>
            <a:r>
              <a:rPr lang="en-US" altLang="en-US" sz="2400" b="1" dirty="0"/>
              <a:t>– </a:t>
            </a:r>
            <a:r>
              <a:rPr lang="en-US" altLang="en-US" sz="2400" b="1" u="sng" dirty="0">
                <a:hlinkClick r:id="rId2"/>
              </a:rPr>
              <a:t>Frank Westheimer</a:t>
            </a:r>
            <a:endParaRPr lang="en-US" altLang="en-US" sz="24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7CF28-B3D9-6B2A-AC88-DE91C3381D0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CE0BB0A-39B5-0D63-CC38-0309001A678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4002035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779A584D-F0CD-F748-972F-5366EC18CCDD}"/>
              </a:ext>
            </a:extLst>
          </p:cNvPr>
          <p:cNvSpPr>
            <a:spLocks noGrp="1" noChangeArrowheads="1"/>
          </p:cNvSpPr>
          <p:nvPr>
            <p:ph type="title"/>
          </p:nvPr>
        </p:nvSpPr>
        <p:spPr>
          <a:xfrm>
            <a:off x="-5316" y="-76200"/>
            <a:ext cx="9144000"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altLang="en-US" sz="3600" b="0" dirty="0"/>
              <a:t>Incoming Class</a:t>
            </a:r>
          </a:p>
        </p:txBody>
      </p:sp>
      <p:sp>
        <p:nvSpPr>
          <p:cNvPr id="8195" name="Content Placeholder 2">
            <a:extLst>
              <a:ext uri="{FF2B5EF4-FFF2-40B4-BE49-F238E27FC236}">
                <a16:creationId xmlns:a16="http://schemas.microsoft.com/office/drawing/2014/main" id="{A74C7E7B-59FE-7045-AD87-634EBD895F20}"/>
              </a:ext>
            </a:extLst>
          </p:cNvPr>
          <p:cNvSpPr>
            <a:spLocks noGrp="1" noChangeArrowheads="1"/>
          </p:cNvSpPr>
          <p:nvPr>
            <p:ph idx="1"/>
          </p:nvPr>
        </p:nvSpPr>
        <p:spPr>
          <a:xfrm>
            <a:off x="413784" y="1082040"/>
            <a:ext cx="8305800" cy="42672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228600" indent="-228600">
              <a:lnSpc>
                <a:spcPct val="100000"/>
              </a:lnSpc>
              <a:spcBef>
                <a:spcPts val="600"/>
              </a:spcBef>
              <a:buFont typeface="Arial" panose="020B0604020202020204" pitchFamily="34" charset="0"/>
              <a:buChar char="•"/>
            </a:pPr>
            <a:r>
              <a:rPr lang="en-US" altLang="en-US" sz="2400" dirty="0"/>
              <a:t>Certificate, Masters, Doctoral Programs</a:t>
            </a:r>
          </a:p>
          <a:p>
            <a:pPr marL="601544" lvl="1" indent="-342900">
              <a:lnSpc>
                <a:spcPct val="100000"/>
              </a:lnSpc>
              <a:spcBef>
                <a:spcPts val="600"/>
              </a:spcBef>
              <a:buSzPct val="100000"/>
              <a:buFont typeface="System Font Regular"/>
              <a:buChar char="-"/>
            </a:pPr>
            <a:r>
              <a:rPr lang="en-US" altLang="en-US" sz="2400" dirty="0"/>
              <a:t>8, 15, 12</a:t>
            </a:r>
          </a:p>
          <a:p>
            <a:pPr marL="228600" indent="-228600">
              <a:lnSpc>
                <a:spcPct val="100000"/>
              </a:lnSpc>
              <a:spcBef>
                <a:spcPts val="600"/>
              </a:spcBef>
              <a:buFont typeface="Arial" panose="020B0604020202020204" pitchFamily="34" charset="0"/>
              <a:buChar char="•"/>
            </a:pPr>
            <a:r>
              <a:rPr lang="en-US" altLang="en-US" sz="2400" dirty="0"/>
              <a:t>162 incoming students</a:t>
            </a:r>
          </a:p>
          <a:p>
            <a:pPr marL="601544" lvl="1" indent="-342900">
              <a:lnSpc>
                <a:spcPct val="100000"/>
              </a:lnSpc>
              <a:spcBef>
                <a:spcPts val="600"/>
              </a:spcBef>
              <a:buSzPct val="100000"/>
              <a:buFont typeface="System Font Regular"/>
              <a:buChar char="-"/>
            </a:pPr>
            <a:r>
              <a:rPr lang="en-US" altLang="en-US" sz="2400" dirty="0"/>
              <a:t>28, 57, 77</a:t>
            </a:r>
          </a:p>
          <a:p>
            <a:pPr marL="228600" indent="-228600">
              <a:lnSpc>
                <a:spcPct val="100000"/>
              </a:lnSpc>
              <a:spcBef>
                <a:spcPts val="600"/>
              </a:spcBef>
              <a:buFont typeface="Arial" panose="020B0604020202020204" pitchFamily="34" charset="0"/>
              <a:buChar char="•"/>
            </a:pPr>
            <a:r>
              <a:rPr lang="en-US" altLang="en-US" sz="2400" dirty="0"/>
              <a:t>Range of Disciplines</a:t>
            </a:r>
          </a:p>
          <a:p>
            <a:pPr marL="601544" lvl="1" indent="-342900">
              <a:lnSpc>
                <a:spcPct val="100000"/>
              </a:lnSpc>
              <a:spcBef>
                <a:spcPts val="600"/>
              </a:spcBef>
              <a:buSzPct val="100000"/>
              <a:buFont typeface="System Font Regular"/>
              <a:buChar char="-"/>
            </a:pPr>
            <a:r>
              <a:rPr lang="en-US" altLang="en-US" sz="2400" dirty="0"/>
              <a:t>Epidemiology to Genetics to MFT  </a:t>
            </a:r>
          </a:p>
          <a:p>
            <a:pPr marL="228600" indent="-228600">
              <a:lnSpc>
                <a:spcPct val="100000"/>
              </a:lnSpc>
              <a:spcBef>
                <a:spcPts val="600"/>
              </a:spcBef>
              <a:buFont typeface="Arial" panose="020B0604020202020204" pitchFamily="34" charset="0"/>
              <a:buChar char="•"/>
            </a:pPr>
            <a:r>
              <a:rPr lang="en-US" altLang="en-US" sz="2400" dirty="0"/>
              <a:t>Diverse Student Population</a:t>
            </a:r>
          </a:p>
          <a:p>
            <a:pPr marL="601544" lvl="1" indent="-342900">
              <a:lnSpc>
                <a:spcPct val="100000"/>
              </a:lnSpc>
              <a:spcBef>
                <a:spcPts val="600"/>
              </a:spcBef>
              <a:buSzPct val="100000"/>
              <a:buFont typeface="System Font Regular"/>
              <a:buChar char="-"/>
            </a:pPr>
            <a:r>
              <a:rPr lang="en-US" altLang="en-US" sz="2400" dirty="0"/>
              <a:t>16 countries</a:t>
            </a:r>
          </a:p>
          <a:p>
            <a:pPr marL="601544" lvl="1" indent="-342900">
              <a:lnSpc>
                <a:spcPct val="100000"/>
              </a:lnSpc>
              <a:spcBef>
                <a:spcPts val="600"/>
              </a:spcBef>
              <a:buSzPct val="100000"/>
              <a:buFont typeface="System Font Regular"/>
              <a:buChar char="-"/>
            </a:pPr>
            <a:r>
              <a:rPr lang="en-US" altLang="en-US" sz="2400" dirty="0"/>
              <a:t>23 state</a:t>
            </a:r>
          </a:p>
          <a:p>
            <a:pPr marL="228600" indent="-228600">
              <a:lnSpc>
                <a:spcPct val="100000"/>
              </a:lnSpc>
              <a:spcBef>
                <a:spcPts val="600"/>
              </a:spcBef>
              <a:buFont typeface="Arial" panose="020B0604020202020204" pitchFamily="34" charset="0"/>
              <a:buChar char="•"/>
            </a:pPr>
            <a:r>
              <a:rPr lang="en-US" altLang="en-US" sz="2400" dirty="0"/>
              <a:t>Average Age 25</a:t>
            </a:r>
          </a:p>
          <a:p>
            <a:pPr marL="228600" indent="-228600">
              <a:lnSpc>
                <a:spcPct val="100000"/>
              </a:lnSpc>
              <a:spcBef>
                <a:spcPts val="600"/>
              </a:spcBef>
              <a:buFont typeface="Arial" panose="020B0604020202020204" pitchFamily="34" charset="0"/>
              <a:buChar char="•"/>
            </a:pPr>
            <a:endParaRPr lang="en-US" altLang="en-US" sz="2400" dirty="0"/>
          </a:p>
        </p:txBody>
      </p:sp>
    </p:spTree>
    <p:extLst>
      <p:ext uri="{BB962C8B-B14F-4D97-AF65-F5344CB8AC3E}">
        <p14:creationId xmlns:p14="http://schemas.microsoft.com/office/powerpoint/2010/main" val="9006857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685B227-3174-C44D-960E-00D90E6D3D37}"/>
              </a:ext>
            </a:extLst>
          </p:cNvPr>
          <p:cNvSpPr>
            <a:spLocks noGrp="1" noChangeArrowheads="1"/>
          </p:cNvSpPr>
          <p:nvPr>
            <p:ph type="title"/>
          </p:nvPr>
        </p:nvSpPr>
        <p:spPr>
          <a:xfrm>
            <a:off x="0" y="26581"/>
            <a:ext cx="9144000" cy="875119"/>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altLang="en-US" sz="3600" b="0" dirty="0"/>
              <a:t>Expectations</a:t>
            </a:r>
          </a:p>
        </p:txBody>
      </p:sp>
      <p:sp>
        <p:nvSpPr>
          <p:cNvPr id="32770" name="Rectangle 3">
            <a:extLst>
              <a:ext uri="{FF2B5EF4-FFF2-40B4-BE49-F238E27FC236}">
                <a16:creationId xmlns:a16="http://schemas.microsoft.com/office/drawing/2014/main" id="{C58D5FA2-C01E-5948-B1DA-D7139926943E}"/>
              </a:ext>
            </a:extLst>
          </p:cNvPr>
          <p:cNvSpPr>
            <a:spLocks noGrp="1" noChangeArrowheads="1"/>
          </p:cNvSpPr>
          <p:nvPr>
            <p:ph idx="1"/>
          </p:nvPr>
        </p:nvSpPr>
        <p:spPr>
          <a:xfrm>
            <a:off x="228600" y="1295400"/>
            <a:ext cx="8305800" cy="40386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228600" indent="-228600" eaLnBrk="1" hangingPunct="1">
              <a:lnSpc>
                <a:spcPct val="130000"/>
              </a:lnSpc>
              <a:spcBef>
                <a:spcPts val="600"/>
              </a:spcBef>
              <a:buFont typeface="Arial" panose="020B0604020202020204" pitchFamily="34" charset="0"/>
              <a:buChar char="•"/>
            </a:pPr>
            <a:r>
              <a:rPr lang="en-US" altLang="en-US" sz="2000" dirty="0"/>
              <a:t>I will be knowledgeable of the policies and requirements of my graduate program, graduate school, and institution.</a:t>
            </a:r>
          </a:p>
          <a:p>
            <a:pPr marL="228600" indent="-228600" eaLnBrk="1" hangingPunct="1">
              <a:lnSpc>
                <a:spcPct val="130000"/>
              </a:lnSpc>
              <a:spcBef>
                <a:spcPts val="600"/>
              </a:spcBef>
              <a:buFont typeface="Arial" panose="020B0604020202020204" pitchFamily="34" charset="0"/>
              <a:buChar char="•"/>
            </a:pPr>
            <a:r>
              <a:rPr lang="en-US" altLang="en-US" sz="2000" dirty="0"/>
              <a:t>I will comply with all institutional policies, including academic program milestones.</a:t>
            </a:r>
          </a:p>
          <a:p>
            <a:pPr marL="228600" indent="-228600" eaLnBrk="1" hangingPunct="1">
              <a:lnSpc>
                <a:spcPct val="130000"/>
              </a:lnSpc>
              <a:spcBef>
                <a:spcPts val="600"/>
              </a:spcBef>
              <a:buFont typeface="Arial" panose="020B0604020202020204" pitchFamily="34" charset="0"/>
              <a:buChar char="•"/>
            </a:pPr>
            <a:endParaRPr lang="en-US" altLang="en-US" sz="2000" dirty="0"/>
          </a:p>
          <a:p>
            <a:pPr marL="228600" indent="-228600" eaLnBrk="1" hangingPunct="1">
              <a:lnSpc>
                <a:spcPct val="130000"/>
              </a:lnSpc>
              <a:spcBef>
                <a:spcPts val="600"/>
              </a:spcBef>
              <a:buFont typeface="Arial" panose="020B0604020202020204" pitchFamily="34" charset="0"/>
              <a:buChar char="•"/>
            </a:pPr>
            <a:r>
              <a:rPr lang="en-US" altLang="en-US" sz="2000" dirty="0">
                <a:solidFill>
                  <a:srgbClr val="FF0000"/>
                </a:solidFill>
              </a:rPr>
              <a:t>I will be knowledgeable of, and guide the graduate student through, the requirements and deadlines of his/her graduate program as well as those of the institution, including teaching requirements and human resources guidelines.</a:t>
            </a:r>
          </a:p>
          <a:p>
            <a:pPr marL="228600" indent="-228600" eaLnBrk="1" hangingPunct="1">
              <a:lnSpc>
                <a:spcPct val="130000"/>
              </a:lnSpc>
              <a:spcBef>
                <a:spcPts val="600"/>
              </a:spcBef>
              <a:buFont typeface="Arial" panose="020B0604020202020204" pitchFamily="34" charset="0"/>
              <a:buChar char="•"/>
            </a:pPr>
            <a:endParaRPr lang="en-US" altLang="en-US" sz="2400" dirty="0"/>
          </a:p>
        </p:txBody>
      </p:sp>
    </p:spTree>
    <p:extLst>
      <p:ext uri="{BB962C8B-B14F-4D97-AF65-F5344CB8AC3E}">
        <p14:creationId xmlns:p14="http://schemas.microsoft.com/office/powerpoint/2010/main" val="1601972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59DA8DCC-8D87-9147-8D50-9142F40AAFF7}"/>
              </a:ext>
            </a:extLst>
          </p:cNvPr>
          <p:cNvSpPr>
            <a:spLocks noGrp="1" noChangeArrowheads="1"/>
          </p:cNvSpPr>
          <p:nvPr>
            <p:ph type="title"/>
          </p:nvPr>
        </p:nvSpPr>
        <p:spPr>
          <a:xfrm>
            <a:off x="0" y="1"/>
            <a:ext cx="9144000" cy="91757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altLang="en-US" sz="3600" b="0" dirty="0"/>
              <a:t>Core Tenets of Graduate Education</a:t>
            </a:r>
          </a:p>
        </p:txBody>
      </p:sp>
      <p:sp>
        <p:nvSpPr>
          <p:cNvPr id="12291" name="Rectangle 3">
            <a:extLst>
              <a:ext uri="{FF2B5EF4-FFF2-40B4-BE49-F238E27FC236}">
                <a16:creationId xmlns:a16="http://schemas.microsoft.com/office/drawing/2014/main" id="{8EB1A9C7-AD84-494B-A278-63549462D2D4}"/>
              </a:ext>
            </a:extLst>
          </p:cNvPr>
          <p:cNvSpPr>
            <a:spLocks noGrp="1" noChangeArrowheads="1"/>
          </p:cNvSpPr>
          <p:nvPr>
            <p:ph idx="1"/>
          </p:nvPr>
        </p:nvSpPr>
        <p:spPr>
          <a:xfrm>
            <a:off x="565305" y="1143000"/>
            <a:ext cx="7696200" cy="24384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228600" indent="-228600">
              <a:lnSpc>
                <a:spcPct val="110000"/>
              </a:lnSpc>
              <a:spcBef>
                <a:spcPts val="600"/>
              </a:spcBef>
              <a:buFont typeface="Arial" panose="020B0604020202020204" pitchFamily="34" charset="0"/>
              <a:buChar char="•"/>
            </a:pPr>
            <a:r>
              <a:rPr lang="en-US" altLang="en-US" sz="2400" dirty="0"/>
              <a:t>AAMC </a:t>
            </a:r>
          </a:p>
          <a:p>
            <a:pPr marL="601544" lvl="1" indent="-342900">
              <a:lnSpc>
                <a:spcPct val="110000"/>
              </a:lnSpc>
              <a:spcBef>
                <a:spcPts val="600"/>
              </a:spcBef>
              <a:buSzPct val="100000"/>
              <a:buFont typeface="System Font Regular"/>
              <a:buChar char="-"/>
            </a:pPr>
            <a:r>
              <a:rPr lang="en-US" altLang="en-US" sz="2000" dirty="0"/>
              <a:t>Institutional Commitment</a:t>
            </a:r>
          </a:p>
          <a:p>
            <a:pPr marL="601544" lvl="1" indent="-342900">
              <a:lnSpc>
                <a:spcPct val="110000"/>
              </a:lnSpc>
              <a:spcBef>
                <a:spcPts val="600"/>
              </a:spcBef>
              <a:buSzPct val="100000"/>
              <a:buFont typeface="System Font Regular"/>
              <a:buChar char="-"/>
            </a:pPr>
            <a:r>
              <a:rPr lang="en-US" altLang="en-US" sz="2000" dirty="0"/>
              <a:t>Program Commitment</a:t>
            </a:r>
          </a:p>
          <a:p>
            <a:pPr marL="601544" lvl="1" indent="-342900">
              <a:lnSpc>
                <a:spcPct val="110000"/>
              </a:lnSpc>
              <a:spcBef>
                <a:spcPts val="600"/>
              </a:spcBef>
              <a:buSzPct val="100000"/>
              <a:buFont typeface="System Font Regular"/>
              <a:buChar char="-"/>
            </a:pPr>
            <a:r>
              <a:rPr lang="en-US" altLang="en-US" sz="2000" dirty="0"/>
              <a:t>Quality Mentoring</a:t>
            </a:r>
          </a:p>
          <a:p>
            <a:pPr marL="601544" lvl="1" indent="-342900">
              <a:lnSpc>
                <a:spcPct val="110000"/>
              </a:lnSpc>
              <a:spcBef>
                <a:spcPts val="600"/>
              </a:spcBef>
              <a:buSzPct val="100000"/>
              <a:buFont typeface="System Font Regular"/>
              <a:buChar char="-"/>
            </a:pPr>
            <a:r>
              <a:rPr lang="en-US" altLang="en-US" sz="2000" dirty="0"/>
              <a:t>Provision of Skill Sets and Counseling</a:t>
            </a:r>
          </a:p>
          <a:p>
            <a:pPr marL="228600" indent="-228600">
              <a:lnSpc>
                <a:spcPct val="110000"/>
              </a:lnSpc>
              <a:spcBef>
                <a:spcPts val="600"/>
              </a:spcBef>
              <a:buFont typeface="Arial" panose="020B0604020202020204" pitchFamily="34" charset="0"/>
              <a:buChar char="•"/>
            </a:pPr>
            <a:r>
              <a:rPr lang="en-US" altLang="en-US" sz="2400" dirty="0"/>
              <a:t>URMC</a:t>
            </a:r>
          </a:p>
          <a:p>
            <a:pPr marL="601544" lvl="1" indent="-342900">
              <a:lnSpc>
                <a:spcPct val="110000"/>
              </a:lnSpc>
              <a:spcBef>
                <a:spcPts val="600"/>
              </a:spcBef>
              <a:buSzPct val="100000"/>
              <a:buFont typeface="System Font Regular"/>
              <a:buChar char="-"/>
            </a:pPr>
            <a:r>
              <a:rPr lang="en-US" altLang="en-US" sz="2000" dirty="0"/>
              <a:t>Formal classroom education</a:t>
            </a:r>
          </a:p>
          <a:p>
            <a:pPr marL="601544" lvl="1" indent="-342900">
              <a:lnSpc>
                <a:spcPct val="110000"/>
              </a:lnSpc>
              <a:spcBef>
                <a:spcPts val="600"/>
              </a:spcBef>
              <a:buSzPct val="100000"/>
              <a:buFont typeface="System Font Regular"/>
              <a:buChar char="-"/>
            </a:pPr>
            <a:r>
              <a:rPr lang="en-US" altLang="en-US" sz="2000" dirty="0"/>
              <a:t>An apprenticeship </a:t>
            </a:r>
          </a:p>
          <a:p>
            <a:pPr marL="601544" lvl="1" indent="-342900">
              <a:lnSpc>
                <a:spcPct val="110000"/>
              </a:lnSpc>
              <a:spcBef>
                <a:spcPts val="600"/>
              </a:spcBef>
              <a:buSzPct val="100000"/>
              <a:buFont typeface="System Font Regular"/>
              <a:buChar char="-"/>
            </a:pPr>
            <a:r>
              <a:rPr lang="en-US" altLang="en-US" sz="2000" dirty="0"/>
              <a:t>Student support</a:t>
            </a:r>
          </a:p>
          <a:p>
            <a:pPr marL="601544" lvl="1" indent="-342900">
              <a:lnSpc>
                <a:spcPct val="110000"/>
              </a:lnSpc>
              <a:spcBef>
                <a:spcPts val="600"/>
              </a:spcBef>
              <a:buSzPct val="100000"/>
              <a:buFont typeface="System Font Regular"/>
              <a:buChar char="-"/>
            </a:pPr>
            <a:r>
              <a:rPr lang="en-US" altLang="en-US" sz="2000" dirty="0"/>
              <a:t>Career preparation</a:t>
            </a:r>
          </a:p>
          <a:p>
            <a:pPr marL="228600" indent="-228600">
              <a:lnSpc>
                <a:spcPct val="110000"/>
              </a:lnSpc>
              <a:spcBef>
                <a:spcPts val="600"/>
              </a:spcBef>
              <a:buFont typeface="Arial" panose="020B0604020202020204" pitchFamily="34" charset="0"/>
              <a:buChar char="•"/>
            </a:pPr>
            <a:endParaRPr lang="en-US" altLang="en-US" sz="24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a:extLst>
              <a:ext uri="{FF2B5EF4-FFF2-40B4-BE49-F238E27FC236}">
                <a16:creationId xmlns:a16="http://schemas.microsoft.com/office/drawing/2014/main" id="{21222284-35D1-C24B-A915-EEBEC533C951}"/>
              </a:ext>
            </a:extLst>
          </p:cNvPr>
          <p:cNvSpPr>
            <a:spLocks noGrp="1" noChangeArrowheads="1"/>
          </p:cNvSpPr>
          <p:nvPr>
            <p:ph idx="1"/>
          </p:nvPr>
        </p:nvSpPr>
        <p:spPr>
          <a:xfrm>
            <a:off x="495300" y="1143000"/>
            <a:ext cx="8153400" cy="52578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228600" indent="-228600" eaLnBrk="1" hangingPunct="1">
              <a:lnSpc>
                <a:spcPct val="130000"/>
              </a:lnSpc>
              <a:spcBef>
                <a:spcPts val="600"/>
              </a:spcBef>
              <a:buFont typeface="Arial" panose="020B0604020202020204" pitchFamily="34" charset="0"/>
              <a:buChar char="•"/>
            </a:pPr>
            <a:r>
              <a:rPr lang="en-US" altLang="en-US" sz="2400" dirty="0">
                <a:solidFill>
                  <a:srgbClr val="FF0000"/>
                </a:solidFill>
              </a:rPr>
              <a:t>I will provide for every graduate student under my supervision an environment that is intellectually stimulating, emotionally supportive, safe, and free of harassment.</a:t>
            </a:r>
          </a:p>
          <a:p>
            <a:pPr marL="228600" indent="-228600" eaLnBrk="1" hangingPunct="1">
              <a:lnSpc>
                <a:spcPct val="130000"/>
              </a:lnSpc>
              <a:spcBef>
                <a:spcPts val="600"/>
              </a:spcBef>
              <a:buFont typeface="Arial" panose="020B0604020202020204" pitchFamily="34" charset="0"/>
              <a:buChar char="•"/>
            </a:pPr>
            <a:r>
              <a:rPr lang="en-US" altLang="en-US" sz="2400" dirty="0">
                <a:solidFill>
                  <a:srgbClr val="FF0000"/>
                </a:solidFill>
              </a:rPr>
              <a:t>Throughout the graduate student</a:t>
            </a:r>
            <a:r>
              <a:rPr lang="ja-JP" altLang="en-US" sz="2400">
                <a:solidFill>
                  <a:srgbClr val="FF0000"/>
                </a:solidFill>
              </a:rPr>
              <a:t>’</a:t>
            </a:r>
            <a:r>
              <a:rPr lang="en-US" altLang="ja-JP" sz="2400" dirty="0">
                <a:solidFill>
                  <a:srgbClr val="FF0000"/>
                </a:solidFill>
              </a:rPr>
              <a:t>s time in my group, I will strive to be supportive, equitable, accessible, encouraging, and respectful.</a:t>
            </a:r>
            <a:endParaRPr lang="en-US" altLang="en-US" sz="2400" dirty="0">
              <a:solidFill>
                <a:srgbClr val="FF0000"/>
              </a:solidFill>
            </a:endParaRPr>
          </a:p>
        </p:txBody>
      </p:sp>
    </p:spTree>
    <p:extLst>
      <p:ext uri="{BB962C8B-B14F-4D97-AF65-F5344CB8AC3E}">
        <p14:creationId xmlns:p14="http://schemas.microsoft.com/office/powerpoint/2010/main" val="6565705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4A076488-644C-C64F-994F-853F247CFDCD}"/>
              </a:ext>
            </a:extLst>
          </p:cNvPr>
          <p:cNvSpPr>
            <a:spLocks noGrp="1" noChangeArrowheads="1"/>
          </p:cNvSpPr>
          <p:nvPr>
            <p:ph type="title"/>
          </p:nvPr>
        </p:nvSpPr>
        <p:spPr>
          <a:xfrm>
            <a:off x="0" y="0"/>
            <a:ext cx="9144000" cy="9144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altLang="en-US" sz="3600" b="0" dirty="0"/>
              <a:t>Balancing it all in Graduate School</a:t>
            </a:r>
          </a:p>
        </p:txBody>
      </p:sp>
      <p:sp>
        <p:nvSpPr>
          <p:cNvPr id="45060" name="TextBox 7">
            <a:extLst>
              <a:ext uri="{FF2B5EF4-FFF2-40B4-BE49-F238E27FC236}">
                <a16:creationId xmlns:a16="http://schemas.microsoft.com/office/drawing/2014/main" id="{88AF747C-D346-A94A-A971-240535B51CAD}"/>
              </a:ext>
            </a:extLst>
          </p:cNvPr>
          <p:cNvSpPr txBox="1">
            <a:spLocks noChangeArrowheads="1"/>
          </p:cNvSpPr>
          <p:nvPr/>
        </p:nvSpPr>
        <p:spPr bwMode="auto">
          <a:xfrm>
            <a:off x="1066800" y="1524000"/>
            <a:ext cx="4191000" cy="3195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28600" indent="-228600" defTabSz="906028">
              <a:lnSpc>
                <a:spcPct val="110000"/>
              </a:lnSpc>
              <a:spcBef>
                <a:spcPts val="600"/>
              </a:spcBef>
              <a:buFont typeface="Arial" panose="020B0604020202020204" pitchFamily="34" charset="0"/>
              <a:buChar char="•"/>
              <a:defRPr>
                <a:latin typeface="+mn-lt"/>
                <a:ea typeface="+mn-ea"/>
              </a:defRPr>
            </a:lvl1pPr>
            <a:lvl2pPr marL="363960" indent="-154877" defTabSz="906028">
              <a:lnSpc>
                <a:spcPct val="140000"/>
              </a:lnSpc>
              <a:buSzPct val="85000"/>
              <a:buChar char="•"/>
              <a:defRPr sz="1659">
                <a:latin typeface="+mn-lt"/>
              </a:defRPr>
            </a:lvl2pPr>
            <a:lvl3pPr marL="621055" indent="-154877" defTabSz="906028">
              <a:lnSpc>
                <a:spcPct val="140000"/>
              </a:lnSpc>
              <a:buSzPct val="85000"/>
              <a:buChar char="•"/>
              <a:defRPr sz="1659">
                <a:latin typeface="+mn-lt"/>
              </a:defRPr>
            </a:lvl3pPr>
            <a:lvl4pPr marL="868858" indent="-145584" defTabSz="906028">
              <a:lnSpc>
                <a:spcPct val="140000"/>
              </a:lnSpc>
              <a:buSzPct val="85000"/>
              <a:buChar char="•"/>
              <a:defRPr sz="1659">
                <a:latin typeface="+mn-lt"/>
              </a:defRPr>
            </a:lvl4pPr>
            <a:lvl5pPr marL="1127501" indent="-154877" defTabSz="906028">
              <a:lnSpc>
                <a:spcPct val="140000"/>
              </a:lnSpc>
              <a:buSzPct val="85000"/>
              <a:buChar char="•"/>
              <a:defRPr sz="1659">
                <a:latin typeface="+mn-lt"/>
              </a:defRPr>
            </a:lvl5pPr>
            <a:lvl6pPr marL="1573545" indent="-154877" defTabSz="906028" fontAlgn="base">
              <a:lnSpc>
                <a:spcPct val="140000"/>
              </a:lnSpc>
              <a:spcBef>
                <a:spcPct val="0"/>
              </a:spcBef>
              <a:spcAft>
                <a:spcPct val="0"/>
              </a:spcAft>
              <a:buSzPct val="85000"/>
              <a:buChar char="•"/>
              <a:defRPr sz="1659">
                <a:latin typeface="+mn-lt"/>
              </a:defRPr>
            </a:lvl6pPr>
            <a:lvl7pPr marL="2019590" indent="-154877" defTabSz="906028" fontAlgn="base">
              <a:lnSpc>
                <a:spcPct val="140000"/>
              </a:lnSpc>
              <a:spcBef>
                <a:spcPct val="0"/>
              </a:spcBef>
              <a:spcAft>
                <a:spcPct val="0"/>
              </a:spcAft>
              <a:buSzPct val="85000"/>
              <a:buChar char="•"/>
              <a:defRPr sz="1659">
                <a:latin typeface="+mn-lt"/>
              </a:defRPr>
            </a:lvl7pPr>
            <a:lvl8pPr marL="2465634" indent="-154877" defTabSz="906028" fontAlgn="base">
              <a:lnSpc>
                <a:spcPct val="140000"/>
              </a:lnSpc>
              <a:spcBef>
                <a:spcPct val="0"/>
              </a:spcBef>
              <a:spcAft>
                <a:spcPct val="0"/>
              </a:spcAft>
              <a:buSzPct val="85000"/>
              <a:buChar char="•"/>
              <a:defRPr sz="1659">
                <a:latin typeface="+mn-lt"/>
              </a:defRPr>
            </a:lvl8pPr>
            <a:lvl9pPr marL="2911678" indent="-154877" defTabSz="906028" fontAlgn="base">
              <a:lnSpc>
                <a:spcPct val="140000"/>
              </a:lnSpc>
              <a:spcBef>
                <a:spcPct val="0"/>
              </a:spcBef>
              <a:spcAft>
                <a:spcPct val="0"/>
              </a:spcAft>
              <a:buSzPct val="85000"/>
              <a:buChar char="•"/>
              <a:defRPr sz="1659">
                <a:latin typeface="+mn-lt"/>
              </a:defRPr>
            </a:lvl9pPr>
          </a:lstStyle>
          <a:p>
            <a:r>
              <a:rPr lang="en-US" altLang="en-US" sz="2800" dirty="0"/>
              <a:t>Classes</a:t>
            </a:r>
          </a:p>
          <a:p>
            <a:r>
              <a:rPr lang="en-US" altLang="en-US" sz="2800" dirty="0"/>
              <a:t>Rotations</a:t>
            </a:r>
          </a:p>
          <a:p>
            <a:r>
              <a:rPr lang="en-US" altLang="en-US" sz="2800" dirty="0"/>
              <a:t>Family obligations</a:t>
            </a:r>
          </a:p>
          <a:p>
            <a:r>
              <a:rPr lang="en-US" altLang="en-US" sz="2800" dirty="0"/>
              <a:t>Social interactions</a:t>
            </a:r>
          </a:p>
          <a:p>
            <a:r>
              <a:rPr lang="en-US" altLang="en-US" sz="2800" dirty="0"/>
              <a:t>Health and wellness</a:t>
            </a:r>
          </a:p>
          <a:p>
            <a:r>
              <a:rPr lang="en-US" altLang="en-US" sz="2800" dirty="0"/>
              <a:t>Career development</a:t>
            </a:r>
          </a:p>
          <a:p>
            <a:endParaRPr lang="en-US" altLang="en-US" sz="2800" dirty="0"/>
          </a:p>
        </p:txBody>
      </p:sp>
    </p:spTree>
    <p:extLst>
      <p:ext uri="{BB962C8B-B14F-4D97-AF65-F5344CB8AC3E}">
        <p14:creationId xmlns:p14="http://schemas.microsoft.com/office/powerpoint/2010/main" val="3672521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a:extLst>
              <a:ext uri="{FF2B5EF4-FFF2-40B4-BE49-F238E27FC236}">
                <a16:creationId xmlns:a16="http://schemas.microsoft.com/office/drawing/2014/main" id="{85C90F04-BD6B-2B4D-A779-CF4670039ECA}"/>
              </a:ext>
            </a:extLst>
          </p:cNvPr>
          <p:cNvSpPr>
            <a:spLocks noGrp="1" noChangeArrowheads="1"/>
          </p:cNvSpPr>
          <p:nvPr>
            <p:ph type="title"/>
          </p:nvPr>
        </p:nvSpPr>
        <p:spPr>
          <a:xfrm>
            <a:off x="31898" y="-76200"/>
            <a:ext cx="9112102"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altLang="en-US" sz="3600" b="0" dirty="0"/>
              <a:t>People are here to help</a:t>
            </a:r>
            <a:br>
              <a:rPr lang="en-US" altLang="en-US" sz="3600" b="0" dirty="0"/>
            </a:br>
            <a:r>
              <a:rPr lang="en-US" altLang="en-US" sz="2400" b="0" dirty="0"/>
              <a:t>(academically, personally, professionally)</a:t>
            </a:r>
          </a:p>
        </p:txBody>
      </p:sp>
      <p:sp>
        <p:nvSpPr>
          <p:cNvPr id="46083" name="Content Placeholder 2">
            <a:extLst>
              <a:ext uri="{FF2B5EF4-FFF2-40B4-BE49-F238E27FC236}">
                <a16:creationId xmlns:a16="http://schemas.microsoft.com/office/drawing/2014/main" id="{E15A4FBD-0267-0541-A185-A3A53C86E308}"/>
              </a:ext>
            </a:extLst>
          </p:cNvPr>
          <p:cNvSpPr>
            <a:spLocks noGrp="1" noChangeArrowheads="1"/>
          </p:cNvSpPr>
          <p:nvPr>
            <p:ph idx="1"/>
          </p:nvPr>
        </p:nvSpPr>
        <p:spPr>
          <a:xfrm>
            <a:off x="457200" y="1295400"/>
            <a:ext cx="7985512" cy="404177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indent="-228600" eaLnBrk="1" hangingPunct="1">
              <a:spcBef>
                <a:spcPts val="240"/>
              </a:spcBef>
              <a:buFont typeface="Arial" panose="020B0604020202020204" pitchFamily="34" charset="0"/>
              <a:buChar char="•"/>
            </a:pPr>
            <a:r>
              <a:rPr lang="en-US" altLang="en-US" sz="2800" dirty="0"/>
              <a:t>GEPA Office</a:t>
            </a:r>
          </a:p>
          <a:p>
            <a:pPr indent="-228600" eaLnBrk="1" hangingPunct="1">
              <a:spcBef>
                <a:spcPts val="240"/>
              </a:spcBef>
              <a:buFont typeface="Arial" panose="020B0604020202020204" pitchFamily="34" charset="0"/>
              <a:buChar char="•"/>
            </a:pPr>
            <a:r>
              <a:rPr lang="en-US" altLang="en-US" sz="2800" dirty="0"/>
              <a:t>Program Directors</a:t>
            </a:r>
          </a:p>
          <a:p>
            <a:pPr indent="-228600" eaLnBrk="1" hangingPunct="1">
              <a:spcBef>
                <a:spcPts val="240"/>
              </a:spcBef>
              <a:buFont typeface="Arial" panose="020B0604020202020204" pitchFamily="34" charset="0"/>
              <a:buChar char="•"/>
            </a:pPr>
            <a:r>
              <a:rPr lang="en-US" altLang="en-US" sz="2800" dirty="0"/>
              <a:t>Faculty (thesis committee)</a:t>
            </a:r>
          </a:p>
          <a:p>
            <a:pPr indent="-228600" eaLnBrk="1" hangingPunct="1">
              <a:spcBef>
                <a:spcPts val="240"/>
              </a:spcBef>
              <a:buFont typeface="Arial" panose="020B0604020202020204" pitchFamily="34" charset="0"/>
              <a:buChar char="•"/>
            </a:pPr>
            <a:r>
              <a:rPr lang="en-US" altLang="en-US" sz="2800" dirty="0"/>
              <a:t>Department Chairs and Center Directors</a:t>
            </a:r>
          </a:p>
          <a:p>
            <a:pPr indent="-228600" eaLnBrk="1" hangingPunct="1">
              <a:spcBef>
                <a:spcPts val="240"/>
              </a:spcBef>
              <a:buFont typeface="Arial" panose="020B0604020202020204" pitchFamily="34" charset="0"/>
              <a:buChar char="•"/>
            </a:pPr>
            <a:r>
              <a:rPr lang="en-US" altLang="en-US" sz="2800" dirty="0"/>
              <a:t>Other trainees</a:t>
            </a:r>
          </a:p>
          <a:p>
            <a:pPr indent="-228600" eaLnBrk="1" hangingPunct="1">
              <a:spcBef>
                <a:spcPts val="240"/>
              </a:spcBef>
              <a:buFont typeface="Arial" panose="020B0604020202020204" pitchFamily="34" charset="0"/>
              <a:buChar char="•"/>
            </a:pPr>
            <a:r>
              <a:rPr lang="en-US" altLang="en-US" sz="2800" dirty="0">
                <a:solidFill>
                  <a:srgbClr val="FF0000"/>
                </a:solidFill>
              </a:rPr>
              <a:t>Program Coordinators</a:t>
            </a:r>
          </a:p>
          <a:p>
            <a:pPr marL="0" indent="0" eaLnBrk="1" hangingPunct="1">
              <a:spcBef>
                <a:spcPts val="240"/>
              </a:spcBef>
              <a:buNone/>
            </a:pPr>
            <a:endParaRPr lang="en-US" altLang="en-US" sz="2400" dirty="0"/>
          </a:p>
        </p:txBody>
      </p:sp>
    </p:spTree>
    <p:extLst>
      <p:ext uri="{BB962C8B-B14F-4D97-AF65-F5344CB8AC3E}">
        <p14:creationId xmlns:p14="http://schemas.microsoft.com/office/powerpoint/2010/main" val="39315104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ortrait of Adrienne Morgan">
            <a:extLst>
              <a:ext uri="{FF2B5EF4-FFF2-40B4-BE49-F238E27FC236}">
                <a16:creationId xmlns:a16="http://schemas.microsoft.com/office/drawing/2014/main" id="{2450DB3C-1413-C148-899E-83130993DE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96" r="13600"/>
          <a:stretch/>
        </p:blipFill>
        <p:spPr bwMode="auto">
          <a:xfrm>
            <a:off x="5417355" y="1337310"/>
            <a:ext cx="2514600" cy="2286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403C450-9A5E-BA40-A90D-3A2BBDD2F491}"/>
              </a:ext>
            </a:extLst>
          </p:cNvPr>
          <p:cNvSpPr txBox="1"/>
          <p:nvPr/>
        </p:nvSpPr>
        <p:spPr>
          <a:xfrm>
            <a:off x="678646" y="3741420"/>
            <a:ext cx="3810000" cy="1569660"/>
          </a:xfrm>
          <a:prstGeom prst="rect">
            <a:avLst/>
          </a:prstGeom>
          <a:noFill/>
        </p:spPr>
        <p:txBody>
          <a:bodyPr wrap="square" rtlCol="0">
            <a:spAutoFit/>
          </a:bodyPr>
          <a:lstStyle/>
          <a:p>
            <a:pPr algn="ctr"/>
            <a:r>
              <a:rPr lang="en-US" altLang="en-US" dirty="0"/>
              <a:t>John Blackshear PhD</a:t>
            </a:r>
          </a:p>
          <a:p>
            <a:pPr algn="ctr"/>
            <a:r>
              <a:rPr lang="en-US" dirty="0"/>
              <a:t>Vice Pres.</a:t>
            </a:r>
          </a:p>
          <a:p>
            <a:pPr algn="ctr"/>
            <a:r>
              <a:rPr lang="en-US" dirty="0"/>
              <a:t>Student Life </a:t>
            </a:r>
          </a:p>
          <a:p>
            <a:pPr algn="ctr"/>
            <a:r>
              <a:rPr lang="en-US" dirty="0" err="1">
                <a:solidFill>
                  <a:srgbClr val="FF0000"/>
                </a:solidFill>
              </a:rPr>
              <a:t>UofR</a:t>
            </a:r>
            <a:endParaRPr lang="en-US" dirty="0">
              <a:solidFill>
                <a:srgbClr val="FF0000"/>
              </a:solidFill>
            </a:endParaRPr>
          </a:p>
        </p:txBody>
      </p:sp>
      <p:sp>
        <p:nvSpPr>
          <p:cNvPr id="7" name="TextBox 6">
            <a:extLst>
              <a:ext uri="{FF2B5EF4-FFF2-40B4-BE49-F238E27FC236}">
                <a16:creationId xmlns:a16="http://schemas.microsoft.com/office/drawing/2014/main" id="{2824C365-9C58-0242-AB99-E46F7DD3CD33}"/>
              </a:ext>
            </a:extLst>
          </p:cNvPr>
          <p:cNvSpPr txBox="1"/>
          <p:nvPr/>
        </p:nvSpPr>
        <p:spPr>
          <a:xfrm>
            <a:off x="4655355" y="3733800"/>
            <a:ext cx="4038600" cy="1569660"/>
          </a:xfrm>
          <a:prstGeom prst="rect">
            <a:avLst/>
          </a:prstGeom>
          <a:noFill/>
        </p:spPr>
        <p:txBody>
          <a:bodyPr wrap="square" rtlCol="0">
            <a:spAutoFit/>
          </a:bodyPr>
          <a:lstStyle/>
          <a:p>
            <a:pPr algn="ctr"/>
            <a:r>
              <a:rPr lang="en-US" altLang="en-US" dirty="0"/>
              <a:t>Adrienne Morgan PhD</a:t>
            </a:r>
          </a:p>
          <a:p>
            <a:pPr algn="ctr"/>
            <a:r>
              <a:rPr lang="en-US" dirty="0"/>
              <a:t>Vice Pres.</a:t>
            </a:r>
          </a:p>
          <a:p>
            <a:pPr algn="ctr"/>
            <a:r>
              <a:rPr lang="en-US" dirty="0"/>
              <a:t>Equity and Inclusion</a:t>
            </a:r>
          </a:p>
          <a:p>
            <a:pPr algn="ctr"/>
            <a:r>
              <a:rPr lang="en-US" dirty="0"/>
              <a:t>(</a:t>
            </a:r>
            <a:r>
              <a:rPr lang="en-US" dirty="0" err="1">
                <a:solidFill>
                  <a:srgbClr val="FF0000"/>
                </a:solidFill>
              </a:rPr>
              <a:t>UofR</a:t>
            </a:r>
            <a:r>
              <a:rPr lang="en-US" dirty="0"/>
              <a:t>) </a:t>
            </a:r>
            <a:endParaRPr lang="en-US" dirty="0">
              <a:solidFill>
                <a:srgbClr val="FF0000"/>
              </a:solidFill>
            </a:endParaRPr>
          </a:p>
        </p:txBody>
      </p:sp>
      <p:pic>
        <p:nvPicPr>
          <p:cNvPr id="3" name="Picture 2" descr="John Blackshear headshot.">
            <a:extLst>
              <a:ext uri="{FF2B5EF4-FFF2-40B4-BE49-F238E27FC236}">
                <a16:creationId xmlns:a16="http://schemas.microsoft.com/office/drawing/2014/main" id="{C3741BFE-7256-6FB9-3E42-EAC3C15E48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1337310"/>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B4F0D536-0D52-4CE4-19E9-8854B28EE49A}"/>
              </a:ext>
            </a:extLst>
          </p:cNvPr>
          <p:cNvSpPr>
            <a:spLocks noGrp="1" noChangeArrowheads="1"/>
          </p:cNvSpPr>
          <p:nvPr>
            <p:ph type="title"/>
          </p:nvPr>
        </p:nvSpPr>
        <p:spPr>
          <a:xfrm>
            <a:off x="31898" y="-76200"/>
            <a:ext cx="9112102"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altLang="en-US" sz="3600" b="0" dirty="0"/>
              <a:t>People are here to help</a:t>
            </a:r>
            <a:br>
              <a:rPr lang="en-US" altLang="en-US" sz="3600" b="0" dirty="0"/>
            </a:br>
            <a:r>
              <a:rPr lang="en-US" altLang="en-US" sz="2400" b="0" dirty="0"/>
              <a:t>(academically, personally, professionally)</a:t>
            </a:r>
          </a:p>
        </p:txBody>
      </p:sp>
    </p:spTree>
    <p:extLst>
      <p:ext uri="{BB962C8B-B14F-4D97-AF65-F5344CB8AC3E}">
        <p14:creationId xmlns:p14="http://schemas.microsoft.com/office/powerpoint/2010/main" val="151220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798EB2C-754D-4ED1-8088-55E67AB253B7}"/>
              </a:ext>
            </a:extLst>
          </p:cNvPr>
          <p:cNvSpPr>
            <a:spLocks noGrp="1"/>
          </p:cNvSpPr>
          <p:nvPr>
            <p:ph sz="half" idx="2"/>
          </p:nvPr>
        </p:nvSpPr>
        <p:spPr>
          <a:xfrm>
            <a:off x="616058" y="3733800"/>
            <a:ext cx="4028952" cy="1477328"/>
          </a:xfrm>
          <a:noFill/>
        </p:spPr>
        <p:txBody>
          <a:bodyPr wrap="square" rtlCol="0">
            <a:spAutoFit/>
          </a:bodyPr>
          <a:lstStyle/>
          <a:p>
            <a:pPr algn="ctr">
              <a:lnSpc>
                <a:spcPct val="100000"/>
              </a:lnSpc>
              <a:spcBef>
                <a:spcPct val="0"/>
              </a:spcBef>
            </a:pPr>
            <a:r>
              <a:rPr lang="en-US" sz="2400" kern="1200" dirty="0">
                <a:latin typeface="Arial" panose="020B0604020202020204" pitchFamily="34" charset="0"/>
                <a:ea typeface="ＭＳ Ｐゴシック" panose="020B0600070205080204" pitchFamily="34" charset="-128"/>
              </a:rPr>
              <a:t>Nathan A. Smith, Ph.D. (’13)</a:t>
            </a:r>
          </a:p>
          <a:p>
            <a:pPr algn="ctr">
              <a:lnSpc>
                <a:spcPct val="100000"/>
              </a:lnSpc>
              <a:spcBef>
                <a:spcPct val="0"/>
              </a:spcBef>
            </a:pPr>
            <a:r>
              <a:rPr lang="en-US" sz="2400" kern="1200" dirty="0">
                <a:latin typeface="Arial" panose="020B0604020202020204" pitchFamily="34" charset="0"/>
                <a:ea typeface="ＭＳ Ｐゴシック" panose="020B0600070205080204" pitchFamily="34" charset="-128"/>
              </a:rPr>
              <a:t>Associate Dean</a:t>
            </a:r>
          </a:p>
          <a:p>
            <a:pPr algn="ctr">
              <a:lnSpc>
                <a:spcPct val="100000"/>
              </a:lnSpc>
              <a:spcBef>
                <a:spcPct val="0"/>
              </a:spcBef>
            </a:pPr>
            <a:r>
              <a:rPr lang="en-US" sz="2400" kern="1200" dirty="0">
                <a:latin typeface="Arial" panose="020B0604020202020204" pitchFamily="34" charset="0"/>
                <a:ea typeface="ＭＳ Ｐゴシック" panose="020B0600070205080204" pitchFamily="34" charset="-128"/>
              </a:rPr>
              <a:t>Equity &amp; Inclusion, R &amp; RE</a:t>
            </a:r>
          </a:p>
          <a:p>
            <a:pPr algn="ctr">
              <a:lnSpc>
                <a:spcPct val="100000"/>
              </a:lnSpc>
              <a:spcBef>
                <a:spcPct val="0"/>
              </a:spcBef>
            </a:pPr>
            <a:r>
              <a:rPr lang="en-US" sz="2400" kern="1200" dirty="0">
                <a:latin typeface="Arial" panose="020B0604020202020204" pitchFamily="34" charset="0"/>
                <a:ea typeface="ＭＳ Ｐゴシック" panose="020B0600070205080204" pitchFamily="34" charset="-128"/>
              </a:rPr>
              <a:t>URMC</a:t>
            </a:r>
          </a:p>
        </p:txBody>
      </p:sp>
      <p:pic>
        <p:nvPicPr>
          <p:cNvPr id="2050" name="Picture 2" descr="Nathan A. Smith Ph.D.">
            <a:extLst>
              <a:ext uri="{FF2B5EF4-FFF2-40B4-BE49-F238E27FC236}">
                <a16:creationId xmlns:a16="http://schemas.microsoft.com/office/drawing/2014/main" id="{D6C03A1E-AD6C-4A9A-BB04-A0324C2687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917" y="1268526"/>
            <a:ext cx="1711234"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hief Wellness Officer Town Hall Photo">
            <a:extLst>
              <a:ext uri="{FF2B5EF4-FFF2-40B4-BE49-F238E27FC236}">
                <a16:creationId xmlns:a16="http://schemas.microsoft.com/office/drawing/2014/main" id="{E483681B-9D25-468D-1A99-F88B5678C1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1268526"/>
            <a:ext cx="1828800" cy="2286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C2A5E409-44DF-E037-FDC2-FD02B23F2E70}"/>
              </a:ext>
            </a:extLst>
          </p:cNvPr>
          <p:cNvSpPr txBox="1"/>
          <p:nvPr/>
        </p:nvSpPr>
        <p:spPr>
          <a:xfrm>
            <a:off x="4541520" y="3733800"/>
            <a:ext cx="40386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rtlCol="0" anchor="t" anchorCtr="0" compatLnSpc="1">
            <a:prstTxWarp prst="textNoShape">
              <a:avLst/>
            </a:prstTxWarp>
            <a:spAutoFit/>
          </a:bodyPr>
          <a:lstStyle>
            <a:lvl1pPr marL="105316" indent="-105316" algn="ctr" defTabSz="906028">
              <a:lnSpc>
                <a:spcPct val="100000"/>
              </a:lnSpc>
              <a:buFont typeface="Verdana" panose="020B0604030504040204" pitchFamily="34" charset="0"/>
              <a:buChar char=" "/>
            </a:lvl1pPr>
            <a:lvl2pPr marL="363960" indent="-154877" defTabSz="906028">
              <a:lnSpc>
                <a:spcPct val="140000"/>
              </a:lnSpc>
              <a:buSzPct val="85000"/>
              <a:buChar char="•"/>
              <a:defRPr sz="1951">
                <a:latin typeface="+mn-lt"/>
              </a:defRPr>
            </a:lvl2pPr>
            <a:lvl3pPr marL="621055" indent="-154877" defTabSz="906028">
              <a:lnSpc>
                <a:spcPct val="140000"/>
              </a:lnSpc>
              <a:buSzPct val="85000"/>
              <a:buChar char="•"/>
              <a:defRPr sz="1756">
                <a:latin typeface="+mn-lt"/>
              </a:defRPr>
            </a:lvl3pPr>
            <a:lvl4pPr marL="868858" indent="-145584" defTabSz="906028">
              <a:lnSpc>
                <a:spcPct val="140000"/>
              </a:lnSpc>
              <a:buSzPct val="85000"/>
              <a:buChar char="•"/>
              <a:defRPr sz="1561">
                <a:latin typeface="+mn-lt"/>
              </a:defRPr>
            </a:lvl4pPr>
            <a:lvl5pPr marL="1127501" indent="-154877" defTabSz="906028">
              <a:lnSpc>
                <a:spcPct val="140000"/>
              </a:lnSpc>
              <a:buSzPct val="85000"/>
              <a:buChar char="•"/>
              <a:defRPr sz="1561">
                <a:latin typeface="+mn-lt"/>
              </a:defRPr>
            </a:lvl5pPr>
            <a:lvl6pPr marL="1573545" indent="-154877" defTabSz="906028" fontAlgn="base">
              <a:lnSpc>
                <a:spcPct val="140000"/>
              </a:lnSpc>
              <a:spcBef>
                <a:spcPct val="0"/>
              </a:spcBef>
              <a:spcAft>
                <a:spcPct val="0"/>
              </a:spcAft>
              <a:buSzPct val="85000"/>
              <a:buChar char="•"/>
              <a:defRPr sz="1561">
                <a:latin typeface="+mn-lt"/>
              </a:defRPr>
            </a:lvl6pPr>
            <a:lvl7pPr marL="2019590" indent="-154877" defTabSz="906028" fontAlgn="base">
              <a:lnSpc>
                <a:spcPct val="140000"/>
              </a:lnSpc>
              <a:spcBef>
                <a:spcPct val="0"/>
              </a:spcBef>
              <a:spcAft>
                <a:spcPct val="0"/>
              </a:spcAft>
              <a:buSzPct val="85000"/>
              <a:buChar char="•"/>
              <a:defRPr sz="1561">
                <a:latin typeface="+mn-lt"/>
              </a:defRPr>
            </a:lvl7pPr>
            <a:lvl8pPr marL="2465634" indent="-154877" defTabSz="906028" fontAlgn="base">
              <a:lnSpc>
                <a:spcPct val="140000"/>
              </a:lnSpc>
              <a:spcBef>
                <a:spcPct val="0"/>
              </a:spcBef>
              <a:spcAft>
                <a:spcPct val="0"/>
              </a:spcAft>
              <a:buSzPct val="85000"/>
              <a:buChar char="•"/>
              <a:defRPr sz="1561">
                <a:latin typeface="+mn-lt"/>
              </a:defRPr>
            </a:lvl8pPr>
            <a:lvl9pPr marL="2911678" indent="-154877" defTabSz="906028" fontAlgn="base">
              <a:lnSpc>
                <a:spcPct val="140000"/>
              </a:lnSpc>
              <a:spcBef>
                <a:spcPct val="0"/>
              </a:spcBef>
              <a:spcAft>
                <a:spcPct val="0"/>
              </a:spcAft>
              <a:buSzPct val="85000"/>
              <a:buChar char="•"/>
              <a:defRPr sz="1561">
                <a:latin typeface="+mn-lt"/>
              </a:defRPr>
            </a:lvl9pPr>
          </a:lstStyle>
          <a:p>
            <a:r>
              <a:rPr lang="en-US" altLang="en-US" dirty="0"/>
              <a:t>Craig Rooney PhD</a:t>
            </a:r>
          </a:p>
          <a:p>
            <a:r>
              <a:rPr lang="en-US" dirty="0"/>
              <a:t>Chief Wellbeing</a:t>
            </a:r>
          </a:p>
          <a:p>
            <a:r>
              <a:rPr lang="en-US" dirty="0"/>
              <a:t>(URMC) </a:t>
            </a:r>
          </a:p>
        </p:txBody>
      </p:sp>
      <p:sp>
        <p:nvSpPr>
          <p:cNvPr id="6" name="Title 1">
            <a:extLst>
              <a:ext uri="{FF2B5EF4-FFF2-40B4-BE49-F238E27FC236}">
                <a16:creationId xmlns:a16="http://schemas.microsoft.com/office/drawing/2014/main" id="{D36CADD4-4BC2-3FFD-4435-DDEB4D6E2CD3}"/>
              </a:ext>
            </a:extLst>
          </p:cNvPr>
          <p:cNvSpPr>
            <a:spLocks noGrp="1" noChangeArrowheads="1"/>
          </p:cNvSpPr>
          <p:nvPr>
            <p:ph type="title"/>
          </p:nvPr>
        </p:nvSpPr>
        <p:spPr>
          <a:xfrm>
            <a:off x="31898" y="-76200"/>
            <a:ext cx="9112102"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altLang="en-US" sz="3600" b="0" dirty="0"/>
              <a:t>People are here to help</a:t>
            </a:r>
            <a:br>
              <a:rPr lang="en-US" altLang="en-US" sz="3600" b="0" dirty="0"/>
            </a:br>
            <a:r>
              <a:rPr lang="en-US" altLang="en-US" sz="2400" b="0" dirty="0"/>
              <a:t>(academically, personally, professionally)</a:t>
            </a:r>
          </a:p>
        </p:txBody>
      </p:sp>
    </p:spTree>
    <p:extLst>
      <p:ext uri="{BB962C8B-B14F-4D97-AF65-F5344CB8AC3E}">
        <p14:creationId xmlns:p14="http://schemas.microsoft.com/office/powerpoint/2010/main" val="15252113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Content Placeholder 2">
            <a:extLst>
              <a:ext uri="{FF2B5EF4-FFF2-40B4-BE49-F238E27FC236}">
                <a16:creationId xmlns:a16="http://schemas.microsoft.com/office/drawing/2014/main" id="{E15A4FBD-0267-0541-A185-A3A53C86E308}"/>
              </a:ext>
            </a:extLst>
          </p:cNvPr>
          <p:cNvSpPr>
            <a:spLocks noGrp="1" noChangeArrowheads="1"/>
          </p:cNvSpPr>
          <p:nvPr>
            <p:ph idx="1"/>
          </p:nvPr>
        </p:nvSpPr>
        <p:spPr>
          <a:xfrm>
            <a:off x="435049" y="1066800"/>
            <a:ext cx="8305800" cy="4572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indent="-228600" eaLnBrk="1" hangingPunct="1">
              <a:lnSpc>
                <a:spcPts val="1960"/>
              </a:lnSpc>
              <a:spcBef>
                <a:spcPts val="240"/>
              </a:spcBef>
              <a:buFont typeface="Arial" panose="020B0604020202020204" pitchFamily="34" charset="0"/>
              <a:buChar char="•"/>
            </a:pPr>
            <a:r>
              <a:rPr lang="en-US" altLang="en-US" sz="1600" b="1" dirty="0"/>
              <a:t>CARE Network  (support and student concerns)</a:t>
            </a:r>
          </a:p>
          <a:p>
            <a:pPr marL="421110" lvl="1" indent="-285750" eaLnBrk="1" hangingPunct="1">
              <a:lnSpc>
                <a:spcPts val="1960"/>
              </a:lnSpc>
              <a:spcBef>
                <a:spcPts val="240"/>
              </a:spcBef>
              <a:buSzPct val="100000"/>
              <a:buFont typeface="System Font Regular"/>
              <a:buChar char="-"/>
            </a:pPr>
            <a:r>
              <a:rPr lang="en-US" altLang="en-US" sz="1600" dirty="0">
                <a:hlinkClick r:id="rId2"/>
              </a:rPr>
              <a:t>https://www.rochester.edu/care/resource-center/</a:t>
            </a:r>
            <a:r>
              <a:rPr lang="en-US" altLang="en-US" sz="1600" dirty="0"/>
              <a:t>  </a:t>
            </a:r>
          </a:p>
          <a:p>
            <a:pPr indent="-228600" eaLnBrk="1" hangingPunct="1">
              <a:lnSpc>
                <a:spcPts val="1960"/>
              </a:lnSpc>
              <a:spcBef>
                <a:spcPts val="600"/>
              </a:spcBef>
              <a:buFont typeface="Arial" panose="020B0604020202020204" pitchFamily="34" charset="0"/>
              <a:buChar char="•"/>
            </a:pPr>
            <a:r>
              <a:rPr lang="en-US" altLang="en-US" sz="1600" b="1" dirty="0"/>
              <a:t>International Services Office </a:t>
            </a:r>
            <a:r>
              <a:rPr lang="en-US" altLang="en-US" sz="1600" dirty="0"/>
              <a:t>(resource for international students)</a:t>
            </a:r>
          </a:p>
          <a:p>
            <a:pPr marL="421110" lvl="1" indent="-285750" eaLnBrk="1" hangingPunct="1">
              <a:lnSpc>
                <a:spcPts val="1960"/>
              </a:lnSpc>
              <a:spcBef>
                <a:spcPts val="240"/>
              </a:spcBef>
              <a:buSzPct val="100000"/>
              <a:buFont typeface="System Font Regular"/>
              <a:buChar char="-"/>
            </a:pPr>
            <a:r>
              <a:rPr lang="en-US" altLang="en-US" sz="1600" dirty="0">
                <a:hlinkClick r:id="rId3"/>
              </a:rPr>
              <a:t>http://iso.rochester.edu/</a:t>
            </a:r>
            <a:r>
              <a:rPr lang="en-US" altLang="en-US" sz="1600" dirty="0"/>
              <a:t>   </a:t>
            </a:r>
          </a:p>
          <a:p>
            <a:pPr indent="-228600" eaLnBrk="1" hangingPunct="1">
              <a:lnSpc>
                <a:spcPts val="1960"/>
              </a:lnSpc>
              <a:spcBef>
                <a:spcPts val="600"/>
              </a:spcBef>
              <a:buFont typeface="Arial" panose="020B0604020202020204" pitchFamily="34" charset="0"/>
              <a:buChar char="•"/>
            </a:pPr>
            <a:r>
              <a:rPr lang="en-US" altLang="en-US" sz="1600" b="1" dirty="0"/>
              <a:t>University Counseling Center </a:t>
            </a:r>
            <a:r>
              <a:rPr lang="en-US" altLang="en-US" sz="1600" dirty="0"/>
              <a:t>(UCC; Counseling for students) </a:t>
            </a:r>
          </a:p>
          <a:p>
            <a:pPr marL="421110" lvl="1" indent="-285750" eaLnBrk="1" hangingPunct="1">
              <a:lnSpc>
                <a:spcPts val="1960"/>
              </a:lnSpc>
              <a:spcBef>
                <a:spcPts val="240"/>
              </a:spcBef>
              <a:buSzPct val="100000"/>
              <a:buFont typeface="System Font Regular"/>
              <a:buChar char="-"/>
            </a:pPr>
            <a:r>
              <a:rPr lang="en-US" altLang="en-US" sz="1600" dirty="0">
                <a:hlinkClick r:id="rId4"/>
              </a:rPr>
              <a:t>http://www.rochester.edu/uhs/ucc/</a:t>
            </a:r>
            <a:r>
              <a:rPr lang="en-US" altLang="en-US" sz="1600" dirty="0"/>
              <a:t>  </a:t>
            </a:r>
          </a:p>
          <a:p>
            <a:pPr indent="-228600" eaLnBrk="1" hangingPunct="1">
              <a:lnSpc>
                <a:spcPts val="1960"/>
              </a:lnSpc>
              <a:spcBef>
                <a:spcPts val="600"/>
              </a:spcBef>
              <a:buSzPct val="100000"/>
              <a:buFont typeface="Arial" panose="020B0604020202020204" pitchFamily="34" charset="0"/>
              <a:buChar char="•"/>
            </a:pPr>
            <a:r>
              <a:rPr lang="en-US" altLang="en-US" sz="1600" b="1" dirty="0"/>
              <a:t>University Health Service </a:t>
            </a:r>
            <a:r>
              <a:rPr lang="en-US" altLang="en-US" sz="1600" dirty="0"/>
              <a:t>(UHS; illness)</a:t>
            </a:r>
          </a:p>
          <a:p>
            <a:pPr marL="421110" lvl="1" indent="-285750" eaLnBrk="1" hangingPunct="1">
              <a:lnSpc>
                <a:spcPts val="1960"/>
              </a:lnSpc>
              <a:spcBef>
                <a:spcPts val="240"/>
              </a:spcBef>
              <a:buSzPct val="100000"/>
              <a:buFont typeface="System Font Regular"/>
              <a:buChar char="-"/>
            </a:pPr>
            <a:r>
              <a:rPr lang="en-US" altLang="en-US" sz="1600" dirty="0">
                <a:hlinkClick r:id="rId5"/>
              </a:rPr>
              <a:t>http://www.rochester.edu/uhs/</a:t>
            </a:r>
            <a:r>
              <a:rPr lang="en-US" altLang="en-US" sz="1600" dirty="0"/>
              <a:t>  </a:t>
            </a:r>
          </a:p>
          <a:p>
            <a:pPr indent="-228600" eaLnBrk="1" hangingPunct="1">
              <a:lnSpc>
                <a:spcPts val="1960"/>
              </a:lnSpc>
              <a:spcBef>
                <a:spcPts val="600"/>
              </a:spcBef>
              <a:buFont typeface="Arial" panose="020B0604020202020204" pitchFamily="34" charset="0"/>
              <a:buChar char="•"/>
            </a:pPr>
            <a:r>
              <a:rPr lang="en-US" altLang="en-US" sz="1600" b="1" dirty="0"/>
              <a:t>Ombudspersons</a:t>
            </a:r>
            <a:r>
              <a:rPr lang="en-US" altLang="en-US" sz="1600" dirty="0"/>
              <a:t> (</a:t>
            </a:r>
            <a:r>
              <a:rPr lang="en-US" sz="1600" dirty="0"/>
              <a:t>confidential, neutral, independent, and informal)</a:t>
            </a:r>
            <a:endParaRPr lang="en-US" altLang="en-US" sz="1600" dirty="0"/>
          </a:p>
          <a:p>
            <a:pPr marL="421110" lvl="1" indent="-285750" eaLnBrk="1" hangingPunct="1">
              <a:lnSpc>
                <a:spcPts val="1960"/>
              </a:lnSpc>
              <a:spcBef>
                <a:spcPts val="240"/>
              </a:spcBef>
              <a:buSzPct val="100000"/>
              <a:buFont typeface="System Font Regular"/>
              <a:buChar char="-"/>
            </a:pPr>
            <a:r>
              <a:rPr lang="en-US" sz="1600" dirty="0">
                <a:hlinkClick r:id="rId6"/>
              </a:rPr>
              <a:t>https://www.urmc.rochester.edu/education/post-doctoral/ombudspersons.aspx</a:t>
            </a:r>
            <a:r>
              <a:rPr lang="en-US" sz="1600" dirty="0"/>
              <a:t> </a:t>
            </a:r>
          </a:p>
          <a:p>
            <a:pPr indent="-228600" eaLnBrk="1" hangingPunct="1">
              <a:lnSpc>
                <a:spcPts val="1960"/>
              </a:lnSpc>
              <a:spcBef>
                <a:spcPts val="600"/>
              </a:spcBef>
              <a:buSzPct val="100000"/>
              <a:buFont typeface="Arial" panose="020B0604020202020204" pitchFamily="34" charset="0"/>
              <a:buChar char="•"/>
            </a:pPr>
            <a:r>
              <a:rPr lang="en-US" altLang="en-US" sz="1600" b="1" dirty="0"/>
              <a:t>Office of Equity and Inclusion</a:t>
            </a:r>
          </a:p>
          <a:p>
            <a:pPr marL="162466" indent="-285750" eaLnBrk="1" hangingPunct="1">
              <a:lnSpc>
                <a:spcPts val="1960"/>
              </a:lnSpc>
              <a:spcBef>
                <a:spcPts val="240"/>
              </a:spcBef>
              <a:buSzPct val="100000"/>
              <a:buFont typeface="System Font Regular"/>
              <a:buChar char="-"/>
            </a:pPr>
            <a:r>
              <a:rPr lang="en-US" altLang="en-US" sz="1600" dirty="0">
                <a:hlinkClick r:id="rId7"/>
              </a:rPr>
              <a:t>https://www.urmc.rochester.edu/smd/office-of-equity-and-inclusion.aspx</a:t>
            </a:r>
            <a:r>
              <a:rPr lang="en-US" altLang="en-US" sz="1600" dirty="0"/>
              <a:t> </a:t>
            </a:r>
          </a:p>
          <a:p>
            <a:pPr indent="-228600" eaLnBrk="1" hangingPunct="1">
              <a:lnSpc>
                <a:spcPts val="1960"/>
              </a:lnSpc>
              <a:spcBef>
                <a:spcPts val="600"/>
              </a:spcBef>
              <a:buSzPct val="100000"/>
              <a:buFont typeface="Arial" panose="020B0604020202020204" pitchFamily="34" charset="0"/>
              <a:buChar char="•"/>
            </a:pPr>
            <a:r>
              <a:rPr lang="en-US" altLang="en-US" sz="1600" b="1" dirty="0"/>
              <a:t>Office of Disability Resources </a:t>
            </a:r>
            <a:r>
              <a:rPr lang="en-US" altLang="en-US" sz="1600" dirty="0"/>
              <a:t>(ODR; accommodations)</a:t>
            </a:r>
          </a:p>
          <a:p>
            <a:pPr marL="162466" indent="-285750" eaLnBrk="1" hangingPunct="1">
              <a:lnSpc>
                <a:spcPts val="1960"/>
              </a:lnSpc>
              <a:spcBef>
                <a:spcPts val="240"/>
              </a:spcBef>
              <a:buSzPct val="100000"/>
              <a:buFont typeface="System Font Regular"/>
              <a:buChar char="-"/>
            </a:pPr>
            <a:r>
              <a:rPr lang="en-US" altLang="en-US" sz="1600" dirty="0">
                <a:hlinkClick r:id="rId8"/>
              </a:rPr>
              <a:t>https://www.rochester.edu/college/disability/</a:t>
            </a:r>
            <a:r>
              <a:rPr lang="en-US" altLang="en-US" sz="1600" dirty="0"/>
              <a:t> </a:t>
            </a:r>
          </a:p>
        </p:txBody>
      </p:sp>
      <p:sp>
        <p:nvSpPr>
          <p:cNvPr id="3" name="Title 1">
            <a:extLst>
              <a:ext uri="{FF2B5EF4-FFF2-40B4-BE49-F238E27FC236}">
                <a16:creationId xmlns:a16="http://schemas.microsoft.com/office/drawing/2014/main" id="{7720AAF4-848D-D3E9-54D5-D515CBFB205D}"/>
              </a:ext>
            </a:extLst>
          </p:cNvPr>
          <p:cNvSpPr>
            <a:spLocks noGrp="1" noChangeArrowheads="1"/>
          </p:cNvSpPr>
          <p:nvPr>
            <p:ph type="title"/>
          </p:nvPr>
        </p:nvSpPr>
        <p:spPr>
          <a:xfrm>
            <a:off x="31898" y="-76200"/>
            <a:ext cx="9112102"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altLang="en-US" sz="3600" b="0" dirty="0"/>
              <a:t>People are here to help</a:t>
            </a:r>
            <a:br>
              <a:rPr lang="en-US" altLang="en-US" sz="3600" b="0" dirty="0"/>
            </a:br>
            <a:r>
              <a:rPr lang="en-US" altLang="en-US" sz="2400" b="0" dirty="0"/>
              <a:t>(academically, personally, professionally)</a:t>
            </a:r>
          </a:p>
        </p:txBody>
      </p:sp>
    </p:spTree>
    <p:extLst>
      <p:ext uri="{BB962C8B-B14F-4D97-AF65-F5344CB8AC3E}">
        <p14:creationId xmlns:p14="http://schemas.microsoft.com/office/powerpoint/2010/main" val="451959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8205F-7973-8C4B-BA79-41083665C553}"/>
              </a:ext>
            </a:extLst>
          </p:cNvPr>
          <p:cNvSpPr>
            <a:spLocks noGrp="1"/>
          </p:cNvSpPr>
          <p:nvPr>
            <p:ph idx="1"/>
          </p:nvPr>
        </p:nvSpPr>
        <p:spPr>
          <a:xfrm>
            <a:off x="266700" y="981119"/>
            <a:ext cx="8610600" cy="4041775"/>
          </a:xfrm>
        </p:spPr>
        <p:txBody>
          <a:bodyPr/>
          <a:lstStyle/>
          <a:p>
            <a:pPr indent="-228600" eaLnBrk="1" hangingPunct="1">
              <a:spcBef>
                <a:spcPts val="0"/>
              </a:spcBef>
              <a:buFont typeface="Arial" panose="020B0604020202020204" pitchFamily="34" charset="0"/>
              <a:buChar char="•"/>
            </a:pPr>
            <a:r>
              <a:rPr lang="en-US" sz="1800" b="1" dirty="0"/>
              <a:t>Policy against discrimination and harassment</a:t>
            </a:r>
            <a:endParaRPr lang="en-US" sz="1800" dirty="0"/>
          </a:p>
          <a:p>
            <a:pPr marL="421110" lvl="1" indent="-285750" eaLnBrk="1" hangingPunct="1">
              <a:spcBef>
                <a:spcPts val="0"/>
              </a:spcBef>
              <a:buSzPct val="100000"/>
              <a:buFont typeface="System Font Regular"/>
              <a:buChar char="-"/>
            </a:pPr>
            <a:r>
              <a:rPr lang="en-US" sz="1400" dirty="0">
                <a:solidFill>
                  <a:srgbClr val="FF0000"/>
                </a:solidFill>
                <a:ea typeface="+mn-ea"/>
                <a:cs typeface="+mn-cs"/>
                <a:hlinkClick r:id="rId2">
                  <a:extLst>
                    <a:ext uri="{A12FA001-AC4F-418D-AE19-62706E023703}">
                      <ahyp:hlinkClr xmlns:ahyp="http://schemas.microsoft.com/office/drawing/2018/hyperlinkcolor" val="tx"/>
                    </a:ext>
                  </a:extLst>
                </a:hlinkClick>
              </a:rPr>
              <a:t>https://www.urmc.rochester.edu/about-us/values-culture/policies-reporting-resources.aspx</a:t>
            </a:r>
            <a:endParaRPr lang="en-US" sz="1800" dirty="0"/>
          </a:p>
          <a:p>
            <a:pPr indent="-228600" eaLnBrk="1" hangingPunct="1">
              <a:spcBef>
                <a:spcPts val="0"/>
              </a:spcBef>
              <a:buFont typeface="Arial" panose="020B0604020202020204" pitchFamily="34" charset="0"/>
              <a:buChar char="•"/>
            </a:pPr>
            <a:r>
              <a:rPr lang="en-US" sz="1800" b="1" dirty="0"/>
              <a:t>Title IX office </a:t>
            </a:r>
          </a:p>
          <a:p>
            <a:pPr marL="421110" lvl="1" indent="-285750" eaLnBrk="1" hangingPunct="1">
              <a:spcBef>
                <a:spcPts val="0"/>
              </a:spcBef>
              <a:buSzPct val="100000"/>
              <a:buFont typeface="System Font Regular"/>
              <a:buChar char="-"/>
            </a:pPr>
            <a:r>
              <a:rPr lang="en-US" sz="1400" dirty="0">
                <a:solidFill>
                  <a:srgbClr val="FF0000"/>
                </a:solidFill>
                <a:ea typeface="+mn-ea"/>
                <a:cs typeface="+mn-cs"/>
                <a:hlinkClick r:id="rId3">
                  <a:extLst>
                    <a:ext uri="{A12FA001-AC4F-418D-AE19-62706E023703}">
                      <ahyp:hlinkClr xmlns:ahyp="http://schemas.microsoft.com/office/drawing/2018/hyperlinkcolor" val="tx"/>
                    </a:ext>
                  </a:extLst>
                </a:hlinkClick>
              </a:rPr>
              <a:t>https://www.rochester.edu/sexualmisconduct</a:t>
            </a:r>
            <a:r>
              <a:rPr lang="en-US" sz="1400" dirty="0">
                <a:solidFill>
                  <a:srgbClr val="FF0000"/>
                </a:solidFill>
                <a:ea typeface="+mn-ea"/>
                <a:cs typeface="+mn-cs"/>
              </a:rPr>
              <a:t> </a:t>
            </a:r>
          </a:p>
          <a:p>
            <a:pPr indent="-228600" eaLnBrk="1" hangingPunct="1">
              <a:spcBef>
                <a:spcPts val="0"/>
              </a:spcBef>
              <a:buSzPct val="100000"/>
              <a:buFont typeface="Arial" panose="020B0604020202020204" pitchFamily="34" charset="0"/>
              <a:buChar char="•"/>
            </a:pPr>
            <a:r>
              <a:rPr lang="en-US" sz="1800" b="1" dirty="0"/>
              <a:t>General Reporting information</a:t>
            </a:r>
          </a:p>
          <a:p>
            <a:pPr marL="421110" lvl="1" indent="-285750" eaLnBrk="1" hangingPunct="1">
              <a:spcBef>
                <a:spcPts val="0"/>
              </a:spcBef>
              <a:buSzPct val="100000"/>
              <a:buFont typeface="System Font Regular"/>
              <a:buChar char="-"/>
            </a:pPr>
            <a:r>
              <a:rPr lang="en-US" sz="1400" dirty="0">
                <a:solidFill>
                  <a:srgbClr val="FF0000"/>
                </a:solidFill>
                <a:ea typeface="+mn-ea"/>
                <a:cs typeface="+mn-cs"/>
              </a:rPr>
              <a:t>https://</a:t>
            </a:r>
            <a:r>
              <a:rPr lang="en-US" sz="1400" dirty="0" err="1">
                <a:solidFill>
                  <a:srgbClr val="FF0000"/>
                </a:solidFill>
                <a:ea typeface="+mn-ea"/>
                <a:cs typeface="+mn-cs"/>
              </a:rPr>
              <a:t>www.urmc.rochester.edu</a:t>
            </a:r>
            <a:r>
              <a:rPr lang="en-US" sz="1400" dirty="0">
                <a:solidFill>
                  <a:srgbClr val="FF0000"/>
                </a:solidFill>
                <a:ea typeface="+mn-ea"/>
                <a:cs typeface="+mn-cs"/>
              </a:rPr>
              <a:t>/about-us/values-culture/policies-reporting-</a:t>
            </a:r>
            <a:r>
              <a:rPr lang="en-US" sz="1400" dirty="0" err="1">
                <a:solidFill>
                  <a:srgbClr val="FF0000"/>
                </a:solidFill>
                <a:ea typeface="+mn-ea"/>
                <a:cs typeface="+mn-cs"/>
              </a:rPr>
              <a:t>resources.aspx</a:t>
            </a:r>
            <a:endParaRPr lang="en-US" sz="1400" dirty="0">
              <a:solidFill>
                <a:srgbClr val="FF0000"/>
              </a:solidFill>
              <a:ea typeface="+mn-ea"/>
              <a:cs typeface="+mn-cs"/>
            </a:endParaRPr>
          </a:p>
          <a:p>
            <a:endParaRPr lang="en-US" dirty="0">
              <a:ea typeface="+mn-ea"/>
              <a:cs typeface="+mn-cs"/>
            </a:endParaRPr>
          </a:p>
          <a:p>
            <a:endParaRPr lang="en-US" dirty="0"/>
          </a:p>
        </p:txBody>
      </p:sp>
      <p:pic>
        <p:nvPicPr>
          <p:cNvPr id="5" name="Picture 4">
            <a:extLst>
              <a:ext uri="{FF2B5EF4-FFF2-40B4-BE49-F238E27FC236}">
                <a16:creationId xmlns:a16="http://schemas.microsoft.com/office/drawing/2014/main" id="{4D1C82B5-2543-8A45-BE94-55775EB9BFB4}"/>
              </a:ext>
            </a:extLst>
          </p:cNvPr>
          <p:cNvPicPr>
            <a:picLocks noChangeAspect="1"/>
          </p:cNvPicPr>
          <p:nvPr/>
        </p:nvPicPr>
        <p:blipFill>
          <a:blip r:embed="rId4"/>
          <a:stretch>
            <a:fillRect/>
          </a:stretch>
        </p:blipFill>
        <p:spPr>
          <a:xfrm>
            <a:off x="1187295" y="3657600"/>
            <a:ext cx="6769410" cy="1934273"/>
          </a:xfrm>
          <a:prstGeom prst="rect">
            <a:avLst/>
          </a:prstGeom>
        </p:spPr>
      </p:pic>
      <p:sp>
        <p:nvSpPr>
          <p:cNvPr id="6" name="Title 1">
            <a:extLst>
              <a:ext uri="{FF2B5EF4-FFF2-40B4-BE49-F238E27FC236}">
                <a16:creationId xmlns:a16="http://schemas.microsoft.com/office/drawing/2014/main" id="{40E4631C-0A94-C472-1053-6B09C7BFA4B9}"/>
              </a:ext>
            </a:extLst>
          </p:cNvPr>
          <p:cNvSpPr>
            <a:spLocks noGrp="1" noChangeArrowheads="1"/>
          </p:cNvSpPr>
          <p:nvPr>
            <p:ph type="title"/>
          </p:nvPr>
        </p:nvSpPr>
        <p:spPr>
          <a:xfrm>
            <a:off x="31898" y="-76200"/>
            <a:ext cx="9112102"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defTabSz="833438" eaLnBrk="1" hangingPunct="1"/>
            <a:r>
              <a:rPr lang="en-US" altLang="en-US" sz="3600" b="0" dirty="0"/>
              <a:t>People are here to help</a:t>
            </a:r>
            <a:br>
              <a:rPr lang="en-US" altLang="en-US" sz="3600" b="0" dirty="0"/>
            </a:br>
            <a:r>
              <a:rPr lang="en-US" altLang="en-US" sz="2400" b="0" dirty="0"/>
              <a:t>(academically, personally, professionally)</a:t>
            </a:r>
          </a:p>
        </p:txBody>
      </p:sp>
    </p:spTree>
    <p:extLst>
      <p:ext uri="{BB962C8B-B14F-4D97-AF65-F5344CB8AC3E}">
        <p14:creationId xmlns:p14="http://schemas.microsoft.com/office/powerpoint/2010/main" val="3974211035"/>
      </p:ext>
    </p:extLst>
  </p:cSld>
  <p:clrMapOvr>
    <a:masterClrMapping/>
  </p:clrMapOvr>
</p:sld>
</file>

<file path=ppt/theme/theme1.xml><?xml version="1.0" encoding="utf-8"?>
<a:theme xmlns:a="http://schemas.openxmlformats.org/drawingml/2006/main" name="URMC_Template3">
  <a:themeElements>
    <a:clrScheme name="Office Theme 1">
      <a:dk1>
        <a:srgbClr val="000000"/>
      </a:dk1>
      <a:lt1>
        <a:srgbClr val="FFFFFF"/>
      </a:lt1>
      <a:dk2>
        <a:srgbClr val="00467F"/>
      </a:dk2>
      <a:lt2>
        <a:srgbClr val="FFDD00"/>
      </a:lt2>
      <a:accent1>
        <a:srgbClr val="73C167"/>
      </a:accent1>
      <a:accent2>
        <a:srgbClr val="F89828"/>
      </a:accent2>
      <a:accent3>
        <a:srgbClr val="FFFFFF"/>
      </a:accent3>
      <a:accent4>
        <a:srgbClr val="000000"/>
      </a:accent4>
      <a:accent5>
        <a:srgbClr val="BCDDB8"/>
      </a:accent5>
      <a:accent6>
        <a:srgbClr val="E18923"/>
      </a:accent6>
      <a:hlink>
        <a:srgbClr val="EE3224"/>
      </a:hlink>
      <a:folHlink>
        <a:srgbClr val="EC008C"/>
      </a:folHlink>
    </a:clrScheme>
    <a:fontScheme name="Office Them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63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28688" rtl="0" eaLnBrk="1" fontAlgn="base" latinLnBrk="0" hangingPunct="1">
          <a:lnSpc>
            <a:spcPct val="100000"/>
          </a:lnSpc>
          <a:spcBef>
            <a:spcPct val="0"/>
          </a:spcBef>
          <a:spcAft>
            <a:spcPct val="0"/>
          </a:spcAft>
          <a:buClrTx/>
          <a:buSzTx/>
          <a:buFontTx/>
          <a:buNone/>
          <a:tabLst/>
          <a:defRPr kumimoji="0" lang="en-US" sz="800" b="0" i="0" u="none" strike="noStrike" cap="none" normalizeH="0" baseline="0" smtClean="0">
            <a:ln>
              <a:noFill/>
            </a:ln>
            <a:solidFill>
              <a:schemeClr val="tx1"/>
            </a:solidFill>
            <a:effectLst/>
            <a:latin typeface="Verdana" pitchFamily="1" charset="0"/>
          </a:defRPr>
        </a:defPPr>
      </a:lstStyle>
    </a:spDef>
    <a:lnDef>
      <a:spPr bwMode="auto">
        <a:xfrm>
          <a:off x="0" y="0"/>
          <a:ext cx="1" cy="1"/>
        </a:xfrm>
        <a:custGeom>
          <a:avLst/>
          <a:gdLst/>
          <a:ahLst/>
          <a:cxnLst/>
          <a:rect l="0" t="0" r="0" b="0"/>
          <a:pathLst/>
        </a:custGeom>
        <a:solidFill>
          <a:schemeClr val="tx2"/>
        </a:solidFill>
        <a:ln w="63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28688" rtl="0" eaLnBrk="1" fontAlgn="base" latinLnBrk="0" hangingPunct="1">
          <a:lnSpc>
            <a:spcPct val="100000"/>
          </a:lnSpc>
          <a:spcBef>
            <a:spcPct val="0"/>
          </a:spcBef>
          <a:spcAft>
            <a:spcPct val="0"/>
          </a:spcAft>
          <a:buClrTx/>
          <a:buSzTx/>
          <a:buFontTx/>
          <a:buNone/>
          <a:tabLst/>
          <a:defRPr kumimoji="0" lang="en-US" sz="800" b="0" i="0" u="none" strike="noStrike" cap="none" normalizeH="0" baseline="0" smtClean="0">
            <a:ln>
              <a:noFill/>
            </a:ln>
            <a:solidFill>
              <a:schemeClr val="tx1"/>
            </a:solidFill>
            <a:effectLst/>
            <a:latin typeface="Verdana" pitchFamily="1" charset="0"/>
          </a:defRPr>
        </a:defPPr>
      </a:lstStyle>
    </a:lnDef>
  </a:objectDefaults>
  <a:extraClrSchemeLst>
    <a:extraClrScheme>
      <a:clrScheme name="Office Theme 1">
        <a:dk1>
          <a:srgbClr val="000000"/>
        </a:dk1>
        <a:lt1>
          <a:srgbClr val="FFFFFF"/>
        </a:lt1>
        <a:dk2>
          <a:srgbClr val="00467F"/>
        </a:dk2>
        <a:lt2>
          <a:srgbClr val="FFDD00"/>
        </a:lt2>
        <a:accent1>
          <a:srgbClr val="73C167"/>
        </a:accent1>
        <a:accent2>
          <a:srgbClr val="F89828"/>
        </a:accent2>
        <a:accent3>
          <a:srgbClr val="FFFFFF"/>
        </a:accent3>
        <a:accent4>
          <a:srgbClr val="000000"/>
        </a:accent4>
        <a:accent5>
          <a:srgbClr val="BCDDB8"/>
        </a:accent5>
        <a:accent6>
          <a:srgbClr val="E18923"/>
        </a:accent6>
        <a:hlink>
          <a:srgbClr val="EE3224"/>
        </a:hlink>
        <a:folHlink>
          <a:srgbClr val="EC008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URMC_Template3">
  <a:themeElements>
    <a:clrScheme name="Office Theme 1">
      <a:dk1>
        <a:srgbClr val="000000"/>
      </a:dk1>
      <a:lt1>
        <a:srgbClr val="FFFFFF"/>
      </a:lt1>
      <a:dk2>
        <a:srgbClr val="00467F"/>
      </a:dk2>
      <a:lt2>
        <a:srgbClr val="FFDD00"/>
      </a:lt2>
      <a:accent1>
        <a:srgbClr val="73C167"/>
      </a:accent1>
      <a:accent2>
        <a:srgbClr val="F89828"/>
      </a:accent2>
      <a:accent3>
        <a:srgbClr val="FFFFFF"/>
      </a:accent3>
      <a:accent4>
        <a:srgbClr val="000000"/>
      </a:accent4>
      <a:accent5>
        <a:srgbClr val="BCDDB8"/>
      </a:accent5>
      <a:accent6>
        <a:srgbClr val="E18923"/>
      </a:accent6>
      <a:hlink>
        <a:srgbClr val="EE3224"/>
      </a:hlink>
      <a:folHlink>
        <a:srgbClr val="EC008C"/>
      </a:folHlink>
    </a:clrScheme>
    <a:fontScheme name="Office Them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63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28688" rtl="0" eaLnBrk="1" fontAlgn="base" latinLnBrk="0" hangingPunct="1">
          <a:lnSpc>
            <a:spcPct val="100000"/>
          </a:lnSpc>
          <a:spcBef>
            <a:spcPct val="0"/>
          </a:spcBef>
          <a:spcAft>
            <a:spcPct val="0"/>
          </a:spcAft>
          <a:buClrTx/>
          <a:buSzTx/>
          <a:buFontTx/>
          <a:buNone/>
          <a:tabLst/>
          <a:defRPr kumimoji="0" lang="en-US" sz="800" b="0" i="0" u="none" strike="noStrike" cap="none" normalizeH="0" baseline="0" smtClean="0">
            <a:ln>
              <a:noFill/>
            </a:ln>
            <a:solidFill>
              <a:schemeClr val="tx1"/>
            </a:solidFill>
            <a:effectLst/>
            <a:latin typeface="Verdana" pitchFamily="1" charset="0"/>
          </a:defRPr>
        </a:defPPr>
      </a:lstStyle>
    </a:spDef>
    <a:lnDef>
      <a:spPr bwMode="auto">
        <a:xfrm>
          <a:off x="0" y="0"/>
          <a:ext cx="1" cy="1"/>
        </a:xfrm>
        <a:custGeom>
          <a:avLst/>
          <a:gdLst/>
          <a:ahLst/>
          <a:cxnLst/>
          <a:rect l="0" t="0" r="0" b="0"/>
          <a:pathLst/>
        </a:custGeom>
        <a:solidFill>
          <a:schemeClr val="tx2"/>
        </a:solidFill>
        <a:ln w="63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28688" rtl="0" eaLnBrk="1" fontAlgn="base" latinLnBrk="0" hangingPunct="1">
          <a:lnSpc>
            <a:spcPct val="100000"/>
          </a:lnSpc>
          <a:spcBef>
            <a:spcPct val="0"/>
          </a:spcBef>
          <a:spcAft>
            <a:spcPct val="0"/>
          </a:spcAft>
          <a:buClrTx/>
          <a:buSzTx/>
          <a:buFontTx/>
          <a:buNone/>
          <a:tabLst/>
          <a:defRPr kumimoji="0" lang="en-US" sz="800" b="0" i="0" u="none" strike="noStrike" cap="none" normalizeH="0" baseline="0" smtClean="0">
            <a:ln>
              <a:noFill/>
            </a:ln>
            <a:solidFill>
              <a:schemeClr val="tx1"/>
            </a:solidFill>
            <a:effectLst/>
            <a:latin typeface="Verdana" pitchFamily="1" charset="0"/>
          </a:defRPr>
        </a:defPPr>
      </a:lstStyle>
    </a:lnDef>
  </a:objectDefaults>
  <a:extraClrSchemeLst>
    <a:extraClrScheme>
      <a:clrScheme name="Office Theme 1">
        <a:dk1>
          <a:srgbClr val="000000"/>
        </a:dk1>
        <a:lt1>
          <a:srgbClr val="FFFFFF"/>
        </a:lt1>
        <a:dk2>
          <a:srgbClr val="00467F"/>
        </a:dk2>
        <a:lt2>
          <a:srgbClr val="FFDD00"/>
        </a:lt2>
        <a:accent1>
          <a:srgbClr val="73C167"/>
        </a:accent1>
        <a:accent2>
          <a:srgbClr val="F89828"/>
        </a:accent2>
        <a:accent3>
          <a:srgbClr val="FFFFFF"/>
        </a:accent3>
        <a:accent4>
          <a:srgbClr val="000000"/>
        </a:accent4>
        <a:accent5>
          <a:srgbClr val="BCDDB8"/>
        </a:accent5>
        <a:accent6>
          <a:srgbClr val="E18923"/>
        </a:accent6>
        <a:hlink>
          <a:srgbClr val="EE3224"/>
        </a:hlink>
        <a:folHlink>
          <a:srgbClr val="EC008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14684</TotalTime>
  <Words>1521</Words>
  <Application>Microsoft Macintosh PowerPoint</Application>
  <PresentationFormat>On-screen Show (4:3)</PresentationFormat>
  <Paragraphs>216</Paragraphs>
  <Slides>30</Slides>
  <Notes>11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30</vt:i4>
      </vt:variant>
    </vt:vector>
  </HeadingPairs>
  <TitlesOfParts>
    <vt:vector size="37" baseType="lpstr">
      <vt:lpstr>Arial</vt:lpstr>
      <vt:lpstr>Palatino</vt:lpstr>
      <vt:lpstr>System Font Regular</vt:lpstr>
      <vt:lpstr>Verdana</vt:lpstr>
      <vt:lpstr>Wingdings</vt:lpstr>
      <vt:lpstr>URMC_Template3</vt:lpstr>
      <vt:lpstr>1_URMC_Template3</vt:lpstr>
      <vt:lpstr>WELCOME to Graduate School</vt:lpstr>
      <vt:lpstr>What we strive for</vt:lpstr>
      <vt:lpstr>Core Tenets of Graduate Education</vt:lpstr>
      <vt:lpstr>Balancing it all in Graduate School</vt:lpstr>
      <vt:lpstr>People are here to help (academically, personally, professionally)</vt:lpstr>
      <vt:lpstr>People are here to help (academically, personally, professionally)</vt:lpstr>
      <vt:lpstr>People are here to help (academically, personally, professionally)</vt:lpstr>
      <vt:lpstr>People are here to help (academically, personally, professionally)</vt:lpstr>
      <vt:lpstr>People are here to help (academically, personally, professionally)</vt:lpstr>
      <vt:lpstr>People are here to help (academically, personally, professionally)</vt:lpstr>
      <vt:lpstr>People are here to help (academically, personally, professionally)</vt:lpstr>
      <vt:lpstr>People are here to help (academically, personally, professionally)</vt:lpstr>
      <vt:lpstr>People are here to help (academically, personally, professionally)</vt:lpstr>
      <vt:lpstr>People are here to help (academically, personally, professionally)</vt:lpstr>
      <vt:lpstr>Expectations</vt:lpstr>
      <vt:lpstr>Expectations</vt:lpstr>
      <vt:lpstr>First Year</vt:lpstr>
      <vt:lpstr>Advice for your First Year</vt:lpstr>
      <vt:lpstr>Advice for your First Year</vt:lpstr>
      <vt:lpstr>Choosing a project/mentor!</vt:lpstr>
      <vt:lpstr>Choosing a project/mentor!</vt:lpstr>
      <vt:lpstr>Individualized Development Plans</vt:lpstr>
      <vt:lpstr>ORCID</vt:lpstr>
      <vt:lpstr>Communications</vt:lpstr>
      <vt:lpstr>Orientation Resources</vt:lpstr>
      <vt:lpstr>Questions?</vt:lpstr>
      <vt:lpstr>PowerPoint Presentation</vt:lpstr>
      <vt:lpstr>Incoming Class</vt:lpstr>
      <vt:lpstr>Expectations</vt:lpstr>
      <vt:lpstr>PowerPoint Presentation</vt:lpstr>
    </vt:vector>
  </TitlesOfParts>
  <Company>URMC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Edith Lord</dc:creator>
  <cp:lastModifiedBy>Libby, Richard</cp:lastModifiedBy>
  <cp:revision>156</cp:revision>
  <cp:lastPrinted>2017-08-23T22:10:24Z</cp:lastPrinted>
  <dcterms:created xsi:type="dcterms:W3CDTF">2009-08-17T00:14:04Z</dcterms:created>
  <dcterms:modified xsi:type="dcterms:W3CDTF">2024-08-20T12:10:50Z</dcterms:modified>
</cp:coreProperties>
</file>